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257" r:id="rId5"/>
    <p:sldId id="333" r:id="rId6"/>
    <p:sldId id="335" r:id="rId7"/>
    <p:sldId id="365" r:id="rId8"/>
    <p:sldId id="369" r:id="rId9"/>
    <p:sldId id="370" r:id="rId10"/>
    <p:sldId id="345" r:id="rId11"/>
    <p:sldId id="346" r:id="rId12"/>
    <p:sldId id="371" r:id="rId13"/>
    <p:sldId id="372" r:id="rId14"/>
    <p:sldId id="373" r:id="rId15"/>
    <p:sldId id="374" r:id="rId16"/>
    <p:sldId id="375" r:id="rId17"/>
    <p:sldId id="376" r:id="rId18"/>
    <p:sldId id="377" r:id="rId1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135F"/>
    <a:srgbClr val="000644"/>
    <a:srgbClr val="000000"/>
    <a:srgbClr val="969696"/>
    <a:srgbClr val="C12737"/>
    <a:srgbClr val="D53E2D"/>
    <a:srgbClr val="AC351E"/>
    <a:srgbClr val="009900"/>
    <a:srgbClr val="6B75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B82638-003D-41A3-A9F6-B45252E7116A}" v="459" dt="2022-06-14T18:12:45.624"/>
    <p1510:client id="{FBDB9D45-D1C7-4BA4-86B0-1B81733BA221}" v="95" dt="2022-06-15T07:27:47.291"/>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91" autoAdjust="0"/>
    <p:restoredTop sz="70980" autoAdjust="0"/>
  </p:normalViewPr>
  <p:slideViewPr>
    <p:cSldViewPr snapToGrid="0">
      <p:cViewPr varScale="1">
        <p:scale>
          <a:sx n="45" d="100"/>
          <a:sy n="45" d="100"/>
        </p:scale>
        <p:origin x="1368"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8397CF-E02E-4903-A055-890F16227311}" type="datetimeFigureOut">
              <a:rPr lang="en-GB" smtClean="0"/>
              <a:t>21/06/2022</a:t>
            </a:fld>
            <a:endParaRPr lang="en-GB"/>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B9AB66-6B1B-4D33-8EC2-D94AB424B261}" type="slidenum">
              <a:rPr lang="en-GB" smtClean="0"/>
              <a:t>‹nr.›</a:t>
            </a:fld>
            <a:endParaRPr lang="en-GB"/>
          </a:p>
        </p:txBody>
      </p:sp>
    </p:spTree>
    <p:extLst>
      <p:ext uri="{BB962C8B-B14F-4D97-AF65-F5344CB8AC3E}">
        <p14:creationId xmlns:p14="http://schemas.microsoft.com/office/powerpoint/2010/main" val="1168210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ecopedia.be/planten/echte-koekoeksbloem"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ecopedia.be/planten/tweerijige-zegge" TargetMode="External"/><Relationship Id="rId5" Type="http://schemas.openxmlformats.org/officeDocument/2006/relationships/hyperlink" Target="https://www.ecopedia.be/planten/brede-orchis" TargetMode="External"/><Relationship Id="rId4" Type="http://schemas.openxmlformats.org/officeDocument/2006/relationships/hyperlink" Target="https://www.ecopedia.be/planten/grote-ratelaar"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ecopedia.be/encyclopedie/plasdra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nl.wikipedia.org/wiki/Bladrozet"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nl.wikipedia.org/wiki/Hauw" TargetMode="External"/><Relationship Id="rId4" Type="http://schemas.openxmlformats.org/officeDocument/2006/relationships/hyperlink" Target="https://nl.wikipedia.org/wiki/Blad"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nl.wikipedia.org/wiki/Noord-Amerika" TargetMode="External"/><Relationship Id="rId3" Type="http://schemas.openxmlformats.org/officeDocument/2006/relationships/hyperlink" Target="https://nl.wikipedia.org/wiki/Vaste_plant" TargetMode="External"/><Relationship Id="rId7" Type="http://schemas.openxmlformats.org/officeDocument/2006/relationships/hyperlink" Target="https://nl.wikipedia.org/wiki/Noordpoolcirkel"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nl.wikipedia.org/wiki/Middellands_Zeegebied" TargetMode="External"/><Relationship Id="rId5" Type="http://schemas.openxmlformats.org/officeDocument/2006/relationships/hyperlink" Target="https://nl.wikipedia.org/wiki/Centraal-Azi%C3%AB" TargetMode="External"/><Relationship Id="rId10" Type="http://schemas.openxmlformats.org/officeDocument/2006/relationships/hyperlink" Target="https://nl.wikipedia.org/wiki/Nieuw-Zeeland" TargetMode="External"/><Relationship Id="rId4" Type="http://schemas.openxmlformats.org/officeDocument/2006/relationships/hyperlink" Target="https://nl.wikipedia.org/wiki/Vlinderbloemenfamilie" TargetMode="External"/><Relationship Id="rId9" Type="http://schemas.openxmlformats.org/officeDocument/2006/relationships/hyperlink" Target="https://nl.wikipedia.org/wiki/Australi%C3%AB_(continen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a:t>
            </a:fld>
            <a:endParaRPr lang="en-GB"/>
          </a:p>
        </p:txBody>
      </p:sp>
    </p:spTree>
    <p:extLst>
      <p:ext uri="{BB962C8B-B14F-4D97-AF65-F5344CB8AC3E}">
        <p14:creationId xmlns:p14="http://schemas.microsoft.com/office/powerpoint/2010/main" val="3128657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Veldzuring</a:t>
            </a:r>
            <a:br>
              <a:rPr lang="nl-NL" dirty="0"/>
            </a:br>
            <a:br>
              <a:rPr lang="nl-NL" dirty="0"/>
            </a:br>
            <a:r>
              <a:rPr lang="nl-NL" b="0" i="0" dirty="0" err="1">
                <a:solidFill>
                  <a:srgbClr val="272727"/>
                </a:solidFill>
                <a:effectLst/>
                <a:latin typeface="Verdana" panose="020B0604030504040204" pitchFamily="34" charset="0"/>
              </a:rPr>
              <a:t>Veldzuring</a:t>
            </a:r>
            <a:r>
              <a:rPr lang="nl-NL" b="0" i="0" dirty="0">
                <a:solidFill>
                  <a:srgbClr val="272727"/>
                </a:solidFill>
                <a:effectLst/>
                <a:latin typeface="Verdana" panose="020B0604030504040204" pitchFamily="34" charset="0"/>
              </a:rPr>
              <a:t>, </a:t>
            </a:r>
            <a:r>
              <a:rPr lang="nl-NL" b="0" i="0" dirty="0" err="1">
                <a:solidFill>
                  <a:srgbClr val="272727"/>
                </a:solidFill>
                <a:effectLst/>
                <a:latin typeface="Verdana" panose="020B0604030504040204" pitchFamily="34" charset="0"/>
              </a:rPr>
              <a:t>Rúmex</a:t>
            </a:r>
            <a:r>
              <a:rPr lang="nl-NL" b="0" i="0" dirty="0">
                <a:solidFill>
                  <a:srgbClr val="272727"/>
                </a:solidFill>
                <a:effectLst/>
                <a:latin typeface="Verdana" panose="020B0604030504040204" pitchFamily="34" charset="0"/>
              </a:rPr>
              <a:t> </a:t>
            </a:r>
            <a:r>
              <a:rPr lang="nl-NL" b="0" i="0" dirty="0" err="1">
                <a:solidFill>
                  <a:srgbClr val="272727"/>
                </a:solidFill>
                <a:effectLst/>
                <a:latin typeface="Verdana" panose="020B0604030504040204" pitchFamily="34" charset="0"/>
              </a:rPr>
              <a:t>acetósa</a:t>
            </a:r>
            <a:r>
              <a:rPr lang="nl-NL" b="0" i="0" dirty="0">
                <a:solidFill>
                  <a:srgbClr val="272727"/>
                </a:solidFill>
                <a:effectLst/>
                <a:latin typeface="Verdana" panose="020B0604030504040204" pitchFamily="34" charset="0"/>
              </a:rPr>
              <a:t> L., is een zeer algemeen in onze graslanden voorkomende soort uit de Duizendknoopfamilie. Veldzuring is een tweehuizige soort, dat betekent dat de planten die bloemetjes met eicellen produceren andere planten zijn dan die die bloemetjes met mannelijke voortplantingscellen, het stuifmeel of pollen, voortbrengen. </a:t>
            </a:r>
            <a:r>
              <a:rPr lang="nl-NL" b="0" i="0" dirty="0">
                <a:solidFill>
                  <a:srgbClr val="4D5156"/>
                </a:solidFill>
                <a:effectLst/>
                <a:latin typeface="arial" panose="020B0604020202020204" pitchFamily="34" charset="0"/>
              </a:rPr>
              <a:t>Veldzuring is een vaste plant uit de duizendknoopfamilie. De soort kan meer dan 0,5 m hoog worden. Vaak en met name op zonnige plaatsen zijn veel delen van de plant rood aangelopen. De plant komt in matig voedselrijke en matig vochtige graslanden voor, die door de plant rood kunnen kleuren.</a:t>
            </a:r>
            <a:endParaRPr lang="nl-NL" dirty="0"/>
          </a:p>
          <a:p>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11</a:t>
            </a:fld>
            <a:endParaRPr lang="en-GB"/>
          </a:p>
        </p:txBody>
      </p:sp>
    </p:spTree>
    <p:extLst>
      <p:ext uri="{BB962C8B-B14F-4D97-AF65-F5344CB8AC3E}">
        <p14:creationId xmlns:p14="http://schemas.microsoft.com/office/powerpoint/2010/main" val="4153591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Grutto</a:t>
            </a:r>
            <a:br>
              <a:rPr lang="nl-NL" dirty="0"/>
            </a:br>
            <a:br>
              <a:rPr lang="nl-NL" dirty="0"/>
            </a:br>
            <a:r>
              <a:rPr lang="nl-NL" dirty="0"/>
              <a:t>D</a:t>
            </a:r>
            <a:r>
              <a:rPr lang="nl-NL" b="0" i="0" dirty="0">
                <a:solidFill>
                  <a:srgbClr val="646464"/>
                </a:solidFill>
                <a:effectLst/>
                <a:latin typeface="Interstate"/>
              </a:rPr>
              <a:t>e grutto is een oer-Hollandse weidevogel. Nog wel. Want de natuurwaarden van het agrarisch land staan zwaar onder druk. Grote, slanke steltloper met lange poten. Rechte snavel. In vlucht brede, witte vleugelstreep, witte staartbasis (vierkant) met zwarte eindband. Poten steken uit. Buik met donkere banden. Mannetje ruit in prachtkleed naar een meer steenrode kleur dan vrouwtje. In de winter bruingrijze borst en bovendelen.</a:t>
            </a:r>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12</a:t>
            </a:fld>
            <a:endParaRPr lang="en-GB"/>
          </a:p>
        </p:txBody>
      </p:sp>
    </p:spTree>
    <p:extLst>
      <p:ext uri="{BB962C8B-B14F-4D97-AF65-F5344CB8AC3E}">
        <p14:creationId xmlns:p14="http://schemas.microsoft.com/office/powerpoint/2010/main" val="3572177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Kievit </a:t>
            </a:r>
            <a:br>
              <a:rPr lang="nl-NL" dirty="0"/>
            </a:br>
            <a:br>
              <a:rPr lang="nl-NL" dirty="0"/>
            </a:br>
            <a:r>
              <a:rPr lang="nl-NL" dirty="0"/>
              <a:t>D</a:t>
            </a:r>
            <a:r>
              <a:rPr lang="nl-NL" b="0" i="0" dirty="0">
                <a:solidFill>
                  <a:srgbClr val="646464"/>
                </a:solidFill>
                <a:effectLst/>
                <a:latin typeface="Interstate"/>
              </a:rPr>
              <a:t>e kievit is een van de meest kenmerkende (weide-)vogelsoorten van ons land. Hij is onmiskenbaar met zijn kuif, zijn zwart-witte kleed en zijn unieke, opvallend brede vleugels. Deze spelen in de baltsvlucht een belangrijke rol, waarbij de </a:t>
            </a:r>
            <a:r>
              <a:rPr lang="nl-NL" b="0" i="0" dirty="0" err="1">
                <a:solidFill>
                  <a:srgbClr val="646464"/>
                </a:solidFill>
                <a:effectLst/>
                <a:latin typeface="Interstate"/>
              </a:rPr>
              <a:t>kievitman</a:t>
            </a:r>
            <a:r>
              <a:rPr lang="nl-NL" b="0" i="0" dirty="0">
                <a:solidFill>
                  <a:srgbClr val="646464"/>
                </a:solidFill>
                <a:effectLst/>
                <a:latin typeface="Interstate"/>
              </a:rPr>
              <a:t> spectaculaire buitelingen maakt en de zwart-witte </a:t>
            </a:r>
            <a:r>
              <a:rPr lang="nl-NL" b="0" i="0" dirty="0" err="1">
                <a:solidFill>
                  <a:srgbClr val="646464"/>
                </a:solidFill>
                <a:effectLst/>
                <a:latin typeface="Interstate"/>
              </a:rPr>
              <a:t>ondervleugels</a:t>
            </a:r>
            <a:r>
              <a:rPr lang="nl-NL" b="0" i="0" dirty="0">
                <a:solidFill>
                  <a:srgbClr val="646464"/>
                </a:solidFill>
                <a:effectLst/>
                <a:latin typeface="Interstate"/>
              </a:rPr>
              <a:t> van ver zichtbaar zijn. Aan de 'zang' die hij dan laat horen, heeft de kievit zijn naam te danken. Ook de vleugels maken een opvallend geluid.</a:t>
            </a:r>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13</a:t>
            </a:fld>
            <a:endParaRPr lang="en-GB"/>
          </a:p>
        </p:txBody>
      </p:sp>
    </p:spTree>
    <p:extLst>
      <p:ext uri="{BB962C8B-B14F-4D97-AF65-F5344CB8AC3E}">
        <p14:creationId xmlns:p14="http://schemas.microsoft.com/office/powerpoint/2010/main" val="3649276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Mooie zinkviooltjes duiden op een zwaar verontreinigde bodem.</a:t>
            </a:r>
          </a:p>
          <a:p>
            <a:r>
              <a:rPr lang="nl-NL"/>
              <a:t>Engels gras in de berm geeft aan dat er flink met zout is gestrooid en dat de berm dus verzilt is!</a:t>
            </a:r>
          </a:p>
          <a:p>
            <a:endParaRPr lang="nl-NL"/>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14</a:t>
            </a:fld>
            <a:endParaRPr lang="en-GB"/>
          </a:p>
        </p:txBody>
      </p:sp>
    </p:spTree>
    <p:extLst>
      <p:ext uri="{BB962C8B-B14F-4D97-AF65-F5344CB8AC3E}">
        <p14:creationId xmlns:p14="http://schemas.microsoft.com/office/powerpoint/2010/main" val="42255901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a:solidFill>
                  <a:srgbClr val="292A2D"/>
                </a:solidFill>
                <a:effectLst/>
                <a:latin typeface="Work Sans" panose="020B0604020202020204" pitchFamily="2" charset="0"/>
              </a:rPr>
              <a:t>Om te beginnen: </a:t>
            </a:r>
            <a:r>
              <a:rPr lang="nl-NL" b="0" i="0" err="1">
                <a:solidFill>
                  <a:srgbClr val="292A2D"/>
                </a:solidFill>
                <a:effectLst/>
                <a:latin typeface="Work Sans" panose="020B0604020202020204" pitchFamily="2" charset="0"/>
              </a:rPr>
              <a:t>bosanmoon</a:t>
            </a:r>
            <a:r>
              <a:rPr lang="nl-NL" b="0" i="0">
                <a:solidFill>
                  <a:srgbClr val="292A2D"/>
                </a:solidFill>
                <a:effectLst/>
                <a:latin typeface="Work Sans" panose="020B0604020202020204" pitchFamily="2" charset="0"/>
              </a:rPr>
              <a:t>. . Wat je echter waarschijnlijk niet weet is dat deze plant </a:t>
            </a:r>
            <a:r>
              <a:rPr lang="nl-NL" b="0" i="0" err="1">
                <a:solidFill>
                  <a:srgbClr val="292A2D"/>
                </a:solidFill>
                <a:effectLst/>
                <a:latin typeface="Work Sans" panose="020B0604020202020204" pitchFamily="2" charset="0"/>
              </a:rPr>
              <a:t>nitrofiel</a:t>
            </a:r>
            <a:r>
              <a:rPr lang="nl-NL" b="0" i="0">
                <a:solidFill>
                  <a:srgbClr val="292A2D"/>
                </a:solidFill>
                <a:effectLst/>
                <a:latin typeface="Work Sans" panose="020B0604020202020204" pitchFamily="2" charset="0"/>
              </a:rPr>
              <a:t> is en duidt op grond die verstikt is door te veel water en organisch materiaal, zoals :</a:t>
            </a:r>
          </a:p>
          <a:p>
            <a:pPr algn="l"/>
            <a:r>
              <a:rPr lang="nl-NL" b="0" i="0">
                <a:solidFill>
                  <a:srgbClr val="292A2D"/>
                </a:solidFill>
                <a:effectLst/>
                <a:latin typeface="Work Sans" panose="020B0604020202020204" pitchFamily="2" charset="0"/>
              </a:rPr>
              <a:t>IJzer, aluminium, Nitraten,</a:t>
            </a:r>
          </a:p>
          <a:p>
            <a:endParaRPr lang="nl-NL"/>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15</a:t>
            </a:fld>
            <a:endParaRPr lang="en-GB"/>
          </a:p>
        </p:txBody>
      </p:sp>
    </p:spTree>
    <p:extLst>
      <p:ext uri="{BB962C8B-B14F-4D97-AF65-F5344CB8AC3E}">
        <p14:creationId xmlns:p14="http://schemas.microsoft.com/office/powerpoint/2010/main" val="3609697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333333"/>
                </a:solidFill>
                <a:effectLst/>
                <a:latin typeface="Open Sans" panose="020B0606030504020204" pitchFamily="34" charset="0"/>
              </a:rPr>
              <a:t>Graslanden komen van nature voor op plekken waar geen struweel of bos kan ontstaan, maar in West-Europa zijn ze vrijwel altijd afhankelijk van menselijk beheer. Alleen langs de kust kunnen onder invloed van zout water en begrazing door ganzen en hazen natuurlijke graslanden ontstaan. De deels zeer soortenrijke graslanden in ons land herbergen een hoog percentage van de biodiversiteit, waarbij verschillen in bodemgesteldheid, kalkrijkdom en waterhuishouding bepalen met welke van de zes graslandklassen we te maken hebben. Sommige klassen omvatten slechts één graslandassociatie, zoals de Klasse van de kalkgraslanden. Andere, zoals de Klasse van de droge graslanden op zandgrond en de Klasse van de matig voedselrijke graslanden, meer dan tien.</a:t>
            </a:r>
            <a:br>
              <a:rPr lang="nl-NL" b="0" i="0" dirty="0">
                <a:solidFill>
                  <a:srgbClr val="333333"/>
                </a:solidFill>
                <a:effectLst/>
                <a:latin typeface="Open Sans" panose="020B0606030504020204" pitchFamily="34" charset="0"/>
              </a:rPr>
            </a:br>
            <a:br>
              <a:rPr lang="nl-NL" b="0" i="0" dirty="0">
                <a:solidFill>
                  <a:srgbClr val="333333"/>
                </a:solidFill>
                <a:effectLst/>
                <a:latin typeface="Open Sans" panose="020B0606030504020204" pitchFamily="34" charset="0"/>
              </a:rPr>
            </a:br>
            <a:r>
              <a:rPr lang="nl-NL" b="0" i="0" dirty="0">
                <a:solidFill>
                  <a:srgbClr val="333333"/>
                </a:solidFill>
                <a:effectLst/>
                <a:latin typeface="Open Sans" panose="020B0606030504020204" pitchFamily="34" charset="0"/>
              </a:rPr>
              <a:t>Graslanden pH +/- 5 a 6 </a:t>
            </a:r>
            <a:br>
              <a:rPr lang="nl-NL" b="0" i="0" dirty="0">
                <a:solidFill>
                  <a:srgbClr val="333333"/>
                </a:solidFill>
                <a:effectLst/>
                <a:latin typeface="Open Sans" panose="020B0606030504020204" pitchFamily="34" charset="0"/>
              </a:rPr>
            </a:br>
            <a:endParaRPr lang="nl-NL" b="0" i="0" dirty="0">
              <a:solidFill>
                <a:srgbClr val="333333"/>
              </a:solidFill>
              <a:effectLst/>
              <a:latin typeface="Open Sans" panose="020B0606030504020204" pitchFamily="34" charset="0"/>
            </a:endParaRP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3</a:t>
            </a:fld>
            <a:endParaRPr lang="en-GB"/>
          </a:p>
        </p:txBody>
      </p:sp>
    </p:spTree>
    <p:extLst>
      <p:ext uri="{BB962C8B-B14F-4D97-AF65-F5344CB8AC3E}">
        <p14:creationId xmlns:p14="http://schemas.microsoft.com/office/powerpoint/2010/main" val="652701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6E6C6D"/>
                </a:solidFill>
                <a:effectLst/>
                <a:latin typeface="Ubuntu Condensed" panose="020B0506030602030204" pitchFamily="34" charset="0"/>
              </a:rPr>
              <a:t>Deze graslanden komen meestal voor op leem- of kleibodems. Kenmerkende soorten zijn algemene graslandplanten Pinksterbloem en Gewone </a:t>
            </a:r>
            <a:r>
              <a:rPr lang="nl-NL" b="0" i="0" dirty="0" err="1">
                <a:solidFill>
                  <a:srgbClr val="6E6C6D"/>
                </a:solidFill>
                <a:effectLst/>
                <a:latin typeface="Ubuntu Condensed" panose="020B0506030602030204" pitchFamily="34" charset="0"/>
              </a:rPr>
              <a:t>brunel</a:t>
            </a:r>
            <a:r>
              <a:rPr lang="nl-NL" b="0" i="0" dirty="0">
                <a:solidFill>
                  <a:srgbClr val="6E6C6D"/>
                </a:solidFill>
                <a:effectLst/>
                <a:latin typeface="Ubuntu Condensed" panose="020B0506030602030204" pitchFamily="34" charset="0"/>
              </a:rPr>
              <a:t>. Het gaat hier over de graslandtypes: Glanshavergrasland, Dotterbloemgrasland, Kamgrasland, Vossenstaartgrasland en Zilverschoongrasland.</a:t>
            </a:r>
            <a:br>
              <a:rPr lang="nl-NL" b="0" i="0" dirty="0">
                <a:solidFill>
                  <a:srgbClr val="6E6C6D"/>
                </a:solidFill>
                <a:effectLst/>
                <a:latin typeface="Ubuntu Condensed" panose="020B0506030602030204" pitchFamily="34" charset="0"/>
              </a:rPr>
            </a:br>
            <a:br>
              <a:rPr lang="nl-NL" b="0" i="0" dirty="0">
                <a:solidFill>
                  <a:srgbClr val="6E6C6D"/>
                </a:solidFill>
                <a:effectLst/>
                <a:latin typeface="Ubuntu Condensed" panose="020B0506030602030204" pitchFamily="34" charset="0"/>
              </a:rPr>
            </a:br>
            <a:r>
              <a:rPr lang="nl-NL" b="0" i="0" dirty="0">
                <a:solidFill>
                  <a:srgbClr val="6E6C6D"/>
                </a:solidFill>
                <a:effectLst/>
                <a:latin typeface="Ubuntu Condensed" panose="020B0506030602030204" pitchFamily="34" charset="0"/>
              </a:rPr>
              <a:t>Behoort eigenlijk bij</a:t>
            </a:r>
            <a:br>
              <a:rPr lang="nl-NL" b="0" i="0" dirty="0">
                <a:solidFill>
                  <a:srgbClr val="6E6C6D"/>
                </a:solidFill>
                <a:effectLst/>
                <a:latin typeface="Ubuntu Condensed" panose="020B0506030602030204" pitchFamily="34" charset="0"/>
              </a:rPr>
            </a:br>
            <a:r>
              <a:rPr lang="nl-NL" b="0" i="0" dirty="0">
                <a:solidFill>
                  <a:srgbClr val="6E6C6D"/>
                </a:solidFill>
                <a:effectLst/>
                <a:latin typeface="Ubuntu Condensed" panose="020B0506030602030204" pitchFamily="34" charset="0"/>
              </a:rPr>
              <a:t>Glanshaverhooiland: Naast Glanshaver zijn Glad walstro, Groot streepzaad, Grote bevernel en Rapunzelklokje kenmerkende soorten.</a:t>
            </a:r>
            <a:br>
              <a:rPr lang="nl-NL" b="0" i="0" dirty="0">
                <a:solidFill>
                  <a:srgbClr val="6E6C6D"/>
                </a:solidFill>
                <a:effectLst/>
                <a:latin typeface="Ubuntu Condensed" panose="020B0506030602030204" pitchFamily="34" charset="0"/>
              </a:rPr>
            </a:br>
            <a:r>
              <a:rPr lang="nl-NL" b="0" i="0" dirty="0">
                <a:solidFill>
                  <a:srgbClr val="6E6C6D"/>
                </a:solidFill>
                <a:effectLst/>
                <a:latin typeface="Ubuntu Condensed" panose="020B0506030602030204" pitchFamily="34" charset="0"/>
              </a:rPr>
              <a:t>Zilverschoongrasland:  De bodem is (zeer) voedselrijk en de meest typische vorm betreft permanente weiden met depressies of grachten, waarlangs het Zilverschoongrasland voorkomt. Typische soorten zijn Zilverschoon, </a:t>
            </a:r>
            <a:r>
              <a:rPr lang="nl-NL" b="0" i="0" dirty="0" err="1">
                <a:solidFill>
                  <a:srgbClr val="6E6C6D"/>
                </a:solidFill>
                <a:effectLst/>
                <a:latin typeface="Ubuntu Condensed" panose="020B0506030602030204" pitchFamily="34" charset="0"/>
              </a:rPr>
              <a:t>Fioringras</a:t>
            </a:r>
            <a:r>
              <a:rPr lang="nl-NL" b="0" i="0" dirty="0">
                <a:solidFill>
                  <a:srgbClr val="6E6C6D"/>
                </a:solidFill>
                <a:effectLst/>
                <a:latin typeface="Ubuntu Condensed" panose="020B0506030602030204" pitchFamily="34" charset="0"/>
              </a:rPr>
              <a:t> en Geknikte vossenstaart. Een andere opvallende kenmerkende soort is </a:t>
            </a:r>
            <a:r>
              <a:rPr lang="nl-NL" b="0" i="0" dirty="0" err="1">
                <a:solidFill>
                  <a:srgbClr val="6E6C6D"/>
                </a:solidFill>
                <a:effectLst/>
                <a:latin typeface="Ubuntu Condensed" panose="020B0506030602030204" pitchFamily="34" charset="0"/>
              </a:rPr>
              <a:t>Aarbeiklaver</a:t>
            </a:r>
            <a:r>
              <a:rPr lang="nl-NL" b="0" i="0" dirty="0">
                <a:solidFill>
                  <a:srgbClr val="6E6C6D"/>
                </a:solidFill>
                <a:effectLst/>
                <a:latin typeface="Ubuntu Condensed" panose="020B0506030602030204" pitchFamily="34" charset="0"/>
              </a:rPr>
              <a:t>, maar deze is zeldzamer.</a:t>
            </a:r>
            <a:br>
              <a:rPr lang="nl-NL" b="0" i="0" dirty="0">
                <a:solidFill>
                  <a:srgbClr val="6E6C6D"/>
                </a:solidFill>
                <a:effectLst/>
                <a:latin typeface="Ubuntu Condensed" panose="020B0506030602030204" pitchFamily="34" charset="0"/>
              </a:rPr>
            </a:br>
            <a:r>
              <a:rPr lang="nl-NL" b="0" i="0" dirty="0">
                <a:solidFill>
                  <a:srgbClr val="6E6C6D"/>
                </a:solidFill>
                <a:effectLst/>
                <a:latin typeface="Ubuntu Condensed" panose="020B0506030602030204" pitchFamily="34" charset="0"/>
              </a:rPr>
              <a:t>Vossenstaartgrasland: In de zomer zakt het grondwaterpeil sterk. Er zijn weinig typische soorten en ze zijn zeldzaam : Weidekerveltorkruid, Grote pimpernel en Weidekervel.</a:t>
            </a:r>
            <a:br>
              <a:rPr lang="nl-NL" b="0" i="0" dirty="0">
                <a:solidFill>
                  <a:srgbClr val="6E6C6D"/>
                </a:solidFill>
                <a:effectLst/>
                <a:latin typeface="Ubuntu Condensed" panose="020B0506030602030204" pitchFamily="34" charset="0"/>
              </a:rPr>
            </a:br>
            <a:r>
              <a:rPr lang="nl-NL" b="0" i="0" dirty="0">
                <a:solidFill>
                  <a:srgbClr val="6E6C6D"/>
                </a:solidFill>
                <a:effectLst/>
                <a:latin typeface="Ubuntu Condensed" panose="020B0506030602030204" pitchFamily="34" charset="0"/>
              </a:rPr>
              <a:t>Dotterbloemgrasland: Van de talrijke kenmerkende soorten kunnen we vermelden: </a:t>
            </a:r>
            <a:r>
              <a:rPr lang="nl-NL" b="0" i="0" u="none" strike="noStrike" dirty="0">
                <a:solidFill>
                  <a:srgbClr val="EBA72C"/>
                </a:solidFill>
                <a:effectLst/>
                <a:latin typeface="Ubuntu Condensed" panose="020B0506030602030204" pitchFamily="34" charset="0"/>
                <a:hlinkClick r:id="rId3"/>
              </a:rPr>
              <a:t>Echte koekoeksbloem</a:t>
            </a:r>
            <a:r>
              <a:rPr lang="nl-NL" b="0" i="0" dirty="0">
                <a:solidFill>
                  <a:srgbClr val="6E6C6D"/>
                </a:solidFill>
                <a:effectLst/>
                <a:latin typeface="Ubuntu Condensed" panose="020B0506030602030204" pitchFamily="34" charset="0"/>
              </a:rPr>
              <a:t>, </a:t>
            </a:r>
            <a:r>
              <a:rPr lang="nl-NL" b="0" i="0" u="none" strike="noStrike" dirty="0">
                <a:solidFill>
                  <a:srgbClr val="EBA72C"/>
                </a:solidFill>
                <a:effectLst/>
                <a:latin typeface="Ubuntu Condensed" panose="020B0506030602030204" pitchFamily="34" charset="0"/>
                <a:hlinkClick r:id="rId4"/>
              </a:rPr>
              <a:t>Grote ratelaar</a:t>
            </a:r>
            <a:r>
              <a:rPr lang="nl-NL" b="0" i="0" dirty="0">
                <a:solidFill>
                  <a:srgbClr val="6E6C6D"/>
                </a:solidFill>
                <a:effectLst/>
                <a:latin typeface="Ubuntu Condensed" panose="020B0506030602030204" pitchFamily="34" charset="0"/>
              </a:rPr>
              <a:t>, </a:t>
            </a:r>
            <a:r>
              <a:rPr lang="nl-NL" b="0" i="0" u="none" strike="noStrike" dirty="0">
                <a:solidFill>
                  <a:srgbClr val="EBA72C"/>
                </a:solidFill>
                <a:effectLst/>
                <a:latin typeface="Ubuntu Condensed" panose="020B0506030602030204" pitchFamily="34" charset="0"/>
                <a:hlinkClick r:id="rId5"/>
              </a:rPr>
              <a:t>Brede orchis</a:t>
            </a:r>
            <a:r>
              <a:rPr lang="nl-NL" b="0" i="0" dirty="0">
                <a:solidFill>
                  <a:srgbClr val="6E6C6D"/>
                </a:solidFill>
                <a:effectLst/>
                <a:latin typeface="Ubuntu Condensed" panose="020B0506030602030204" pitchFamily="34" charset="0"/>
              </a:rPr>
              <a:t> en </a:t>
            </a:r>
            <a:r>
              <a:rPr lang="nl-NL" b="0" i="0" u="none" strike="noStrike" dirty="0" err="1">
                <a:solidFill>
                  <a:srgbClr val="EBA72C"/>
                </a:solidFill>
                <a:effectLst/>
                <a:latin typeface="Ubuntu Condensed" panose="020B0506030602030204" pitchFamily="34" charset="0"/>
                <a:hlinkClick r:id="rId6"/>
              </a:rPr>
              <a:t>Tweerijige</a:t>
            </a:r>
            <a:r>
              <a:rPr lang="nl-NL" b="0" i="0" u="none" strike="noStrike" dirty="0">
                <a:solidFill>
                  <a:srgbClr val="EBA72C"/>
                </a:solidFill>
                <a:effectLst/>
                <a:latin typeface="Ubuntu Condensed" panose="020B0506030602030204" pitchFamily="34" charset="0"/>
                <a:hlinkClick r:id="rId6"/>
              </a:rPr>
              <a:t> zegge</a:t>
            </a:r>
            <a:r>
              <a:rPr lang="nl-NL" b="0" i="0" dirty="0">
                <a:solidFill>
                  <a:srgbClr val="6E6C6D"/>
                </a:solidFill>
                <a:effectLst/>
                <a:latin typeface="Ubuntu Condensed" panose="020B0506030602030204" pitchFamily="34" charset="0"/>
              </a:rPr>
              <a:t>.</a:t>
            </a:r>
            <a:br>
              <a:rPr lang="nl-NL" b="0" i="0" dirty="0">
                <a:solidFill>
                  <a:srgbClr val="6E6C6D"/>
                </a:solidFill>
                <a:effectLst/>
                <a:latin typeface="Ubuntu Condensed" panose="020B0506030602030204" pitchFamily="34" charset="0"/>
              </a:rPr>
            </a:br>
            <a:br>
              <a:rPr lang="nl-NL" b="0" i="0" dirty="0">
                <a:solidFill>
                  <a:srgbClr val="6E6C6D"/>
                </a:solidFill>
                <a:effectLst/>
                <a:latin typeface="Ubuntu Condensed" panose="020B0506030602030204" pitchFamily="34" charset="0"/>
              </a:rPr>
            </a:br>
            <a:r>
              <a:rPr lang="nl-NL" b="0" i="0" dirty="0">
                <a:solidFill>
                  <a:srgbClr val="6E6C6D"/>
                </a:solidFill>
                <a:effectLst/>
                <a:latin typeface="Ubuntu Condensed" panose="020B0506030602030204" pitchFamily="34" charset="0"/>
              </a:rPr>
              <a:t>Tegenpool bestaat ook! </a:t>
            </a:r>
            <a:br>
              <a:rPr lang="nl-NL" b="0" i="0" dirty="0">
                <a:solidFill>
                  <a:srgbClr val="6E6C6D"/>
                </a:solidFill>
                <a:effectLst/>
                <a:latin typeface="Ubuntu Condensed" panose="020B0506030602030204" pitchFamily="34" charset="0"/>
              </a:rPr>
            </a:br>
            <a:r>
              <a:rPr lang="nl-NL" b="0" i="0" dirty="0">
                <a:solidFill>
                  <a:srgbClr val="333333"/>
                </a:solidFill>
                <a:effectLst/>
                <a:latin typeface="PT Sans" panose="020B0503020203020204" pitchFamily="34" charset="0"/>
              </a:rPr>
              <a:t>Droog schraalland omvat open, droge, laagproductieve, kruidenrijke, grazige vegetaties op droge </a:t>
            </a:r>
            <a:r>
              <a:rPr lang="nl-NL" b="0" i="0" dirty="0" err="1">
                <a:solidFill>
                  <a:srgbClr val="333333"/>
                </a:solidFill>
                <a:effectLst/>
                <a:latin typeface="PT Sans" panose="020B0503020203020204" pitchFamily="34" charset="0"/>
              </a:rPr>
              <a:t>lemige</a:t>
            </a:r>
            <a:r>
              <a:rPr lang="nl-NL" b="0" i="0" dirty="0">
                <a:solidFill>
                  <a:srgbClr val="333333"/>
                </a:solidFill>
                <a:effectLst/>
                <a:latin typeface="PT Sans" panose="020B0503020203020204" pitchFamily="34" charset="0"/>
              </a:rPr>
              <a:t> zandgronden, rivierduinen en op löss en kalk in het heuvelland. Het gaat zowel om stroomdalgraslanden (incl. zinkweiden) als </a:t>
            </a:r>
            <a:r>
              <a:rPr lang="nl-NL" b="0" i="0" dirty="0" err="1">
                <a:solidFill>
                  <a:srgbClr val="333333"/>
                </a:solidFill>
                <a:effectLst/>
                <a:latin typeface="PT Sans" panose="020B0503020203020204" pitchFamily="34" charset="0"/>
              </a:rPr>
              <a:t>heischrale</a:t>
            </a:r>
            <a:r>
              <a:rPr lang="nl-NL" b="0" i="0" dirty="0">
                <a:solidFill>
                  <a:srgbClr val="333333"/>
                </a:solidFill>
                <a:effectLst/>
                <a:latin typeface="PT Sans" panose="020B0503020203020204" pitchFamily="34" charset="0"/>
              </a:rPr>
              <a:t> graslanden en kalkgraslanden. Kalkgraslanden en zinkweiden zijn tot Zuid-Limburg beperkt.</a:t>
            </a:r>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4</a:t>
            </a:fld>
            <a:endParaRPr lang="en-GB"/>
          </a:p>
        </p:txBody>
      </p:sp>
    </p:spTree>
    <p:extLst>
      <p:ext uri="{BB962C8B-B14F-4D97-AF65-F5344CB8AC3E}">
        <p14:creationId xmlns:p14="http://schemas.microsoft.com/office/powerpoint/2010/main" val="3867888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6E6C6D"/>
                </a:solidFill>
                <a:effectLst/>
                <a:latin typeface="Ubuntu Condensed" panose="020B0506030602030204" pitchFamily="34" charset="0"/>
              </a:rPr>
              <a:t>Blauwgraslanden zijn </a:t>
            </a:r>
            <a:r>
              <a:rPr lang="nl-NL" b="0" i="0" dirty="0" err="1">
                <a:solidFill>
                  <a:srgbClr val="6E6C6D"/>
                </a:solidFill>
                <a:effectLst/>
                <a:latin typeface="Ubuntu Condensed" panose="020B0506030602030204" pitchFamily="34" charset="0"/>
              </a:rPr>
              <a:t>onbemeste</a:t>
            </a:r>
            <a:r>
              <a:rPr lang="nl-NL" b="0" i="0" dirty="0">
                <a:solidFill>
                  <a:srgbClr val="6E6C6D"/>
                </a:solidFill>
                <a:effectLst/>
                <a:latin typeface="Ubuntu Condensed" panose="020B0506030602030204" pitchFamily="34" charset="0"/>
              </a:rPr>
              <a:t>, één keer per jaar gehooide graslanden die 's winters </a:t>
            </a:r>
            <a:r>
              <a:rPr lang="nl-NL" b="0" i="0" u="none" strike="noStrike" dirty="0">
                <a:solidFill>
                  <a:srgbClr val="EBA72C"/>
                </a:solidFill>
                <a:effectLst/>
                <a:latin typeface="Ubuntu Condensed" panose="020B0506030602030204" pitchFamily="34" charset="0"/>
                <a:hlinkClick r:id="rId3"/>
              </a:rPr>
              <a:t>plasdras</a:t>
            </a:r>
            <a:r>
              <a:rPr lang="nl-NL" b="0" i="0" dirty="0">
                <a:solidFill>
                  <a:srgbClr val="6E6C6D"/>
                </a:solidFill>
                <a:effectLst/>
                <a:latin typeface="Ubuntu Condensed" panose="020B0506030602030204" pitchFamily="34" charset="0"/>
              </a:rPr>
              <a:t> staan en 's zomers oppervlakkig uitdrogen. Ze danken hun naam aan de aspectbepalende blauwachtige kleur door de aanwezigheid van soorten als Pijpenstrootje, Blauwe zegge, Zeegroene zegge, Blonde zegge, Tandjesgras en Blauwe knoop. Blauwgraslanden kunnen echter ook bruin ogen door de aanwezigheid van mossen en soorten als Biezenknoppen. Vertegenwoordigers op minerale bodems zijn veel bloemrijker dan hun tegenhangers op meer venige bodem.</a:t>
            </a:r>
            <a:br>
              <a:rPr lang="nl-NL" b="0" i="0" dirty="0">
                <a:solidFill>
                  <a:srgbClr val="6E6C6D"/>
                </a:solidFill>
                <a:effectLst/>
                <a:latin typeface="Ubuntu Condensed" panose="020B0506030602030204" pitchFamily="34" charset="0"/>
              </a:rPr>
            </a:br>
            <a:br>
              <a:rPr lang="nl-NL" b="0" i="0" dirty="0">
                <a:solidFill>
                  <a:srgbClr val="6E6C6D"/>
                </a:solidFill>
                <a:effectLst/>
                <a:latin typeface="Ubuntu Condensed" panose="020B0506030602030204" pitchFamily="34" charset="0"/>
              </a:rPr>
            </a:br>
            <a:r>
              <a:rPr lang="nl-NL" b="1" i="0" dirty="0">
                <a:solidFill>
                  <a:srgbClr val="6E6C6D"/>
                </a:solidFill>
                <a:effectLst/>
                <a:latin typeface="Ubuntu Condensed" panose="020B0506030602030204" pitchFamily="34" charset="0"/>
              </a:rPr>
              <a:t>1) de blauwgraslanden met baserijke kwel </a:t>
            </a:r>
            <a:r>
              <a:rPr lang="nl-NL" b="0" i="0" dirty="0">
                <a:solidFill>
                  <a:srgbClr val="6E6C6D"/>
                </a:solidFill>
                <a:effectLst/>
                <a:latin typeface="Ubuntu Condensed" panose="020B0506030602030204" pitchFamily="34" charset="0"/>
              </a:rPr>
              <a:t>(6410_vo). Het betreft vegetatie met als kenmerkende soorten Spaanse ruiter, Blonde zegge, </a:t>
            </a:r>
            <a:r>
              <a:rPr lang="nl-NL" b="0" i="0" dirty="0" err="1">
                <a:solidFill>
                  <a:srgbClr val="6E6C6D"/>
                </a:solidFill>
                <a:effectLst/>
                <a:latin typeface="Ubuntu Condensed" panose="020B0506030602030204" pitchFamily="34" charset="0"/>
              </a:rPr>
              <a:t>Vlozegge</a:t>
            </a:r>
            <a:r>
              <a:rPr lang="nl-NL" b="0" i="0" dirty="0">
                <a:solidFill>
                  <a:srgbClr val="6E6C6D"/>
                </a:solidFill>
                <a:effectLst/>
                <a:latin typeface="Ubuntu Condensed" panose="020B0506030602030204" pitchFamily="34" charset="0"/>
              </a:rPr>
              <a:t>, Gele zegge, Zeegroene zegge, Schubzegge, Bevertjes, Teer guichelheil, Bosorchis, Moeraswespenorchis en Grote </a:t>
            </a:r>
            <a:r>
              <a:rPr lang="nl-NL" b="0" i="0" dirty="0" err="1">
                <a:solidFill>
                  <a:srgbClr val="6E6C6D"/>
                </a:solidFill>
                <a:effectLst/>
                <a:latin typeface="Ubuntu Condensed" panose="020B0506030602030204" pitchFamily="34" charset="0"/>
              </a:rPr>
              <a:t>muggenochis</a:t>
            </a:r>
            <a:r>
              <a:rPr lang="nl-NL" b="0" i="0" dirty="0">
                <a:solidFill>
                  <a:srgbClr val="6E6C6D"/>
                </a:solidFill>
                <a:effectLst/>
                <a:latin typeface="Ubuntu Condensed" panose="020B0506030602030204" pitchFamily="34" charset="0"/>
              </a:rPr>
              <a:t>.</a:t>
            </a:r>
          </a:p>
          <a:p>
            <a:pPr algn="l"/>
            <a:r>
              <a:rPr lang="nl-NL" b="1" i="0" dirty="0">
                <a:solidFill>
                  <a:srgbClr val="6E6C6D"/>
                </a:solidFill>
                <a:effectLst/>
                <a:latin typeface="Ubuntu Condensed" panose="020B0506030602030204" pitchFamily="34" charset="0"/>
              </a:rPr>
              <a:t>2) de blauwgraslanden op (zwak) zure bodems</a:t>
            </a:r>
            <a:r>
              <a:rPr lang="nl-NL" b="0" i="0" dirty="0">
                <a:solidFill>
                  <a:srgbClr val="6E6C6D"/>
                </a:solidFill>
                <a:effectLst/>
                <a:latin typeface="Ubuntu Condensed" panose="020B0506030602030204" pitchFamily="34" charset="0"/>
              </a:rPr>
              <a:t> (6410_ve). Het zijn graslanden met als kenmerkende soorten Kranskarwij, Kleine schorseneer, Klimopklokje en Klein glidkruid. Graslanden met de combinatie van Klein glidkruid en </a:t>
            </a:r>
            <a:r>
              <a:rPr lang="nl-NL" b="0" i="0" dirty="0" err="1">
                <a:solidFill>
                  <a:srgbClr val="6E6C6D"/>
                </a:solidFill>
                <a:effectLst/>
                <a:latin typeface="Ubuntu Condensed" panose="020B0506030602030204" pitchFamily="34" charset="0"/>
              </a:rPr>
              <a:t>Veldrus</a:t>
            </a:r>
            <a:r>
              <a:rPr lang="nl-NL" b="0" i="0" dirty="0">
                <a:solidFill>
                  <a:srgbClr val="6E6C6D"/>
                </a:solidFill>
                <a:effectLst/>
                <a:latin typeface="Ubuntu Condensed" panose="020B0506030602030204" pitchFamily="34" charset="0"/>
              </a:rPr>
              <a:t> de zogenaamde </a:t>
            </a:r>
            <a:r>
              <a:rPr lang="nl-NL" b="0" i="0" dirty="0" err="1">
                <a:solidFill>
                  <a:srgbClr val="6E6C6D"/>
                </a:solidFill>
                <a:effectLst/>
                <a:latin typeface="Ubuntu Condensed" panose="020B0506030602030204" pitchFamily="34" charset="0"/>
              </a:rPr>
              <a:t>veldrusassociatie</a:t>
            </a:r>
            <a:r>
              <a:rPr lang="nl-NL" b="0" i="0" dirty="0">
                <a:solidFill>
                  <a:srgbClr val="6E6C6D"/>
                </a:solidFill>
                <a:effectLst/>
                <a:latin typeface="Ubuntu Condensed" panose="020B0506030602030204" pitchFamily="34" charset="0"/>
              </a:rPr>
              <a:t> behoren ook hiertoe. Deze </a:t>
            </a:r>
            <a:r>
              <a:rPr lang="nl-NL" b="0" i="0" dirty="0" err="1">
                <a:solidFill>
                  <a:srgbClr val="6E6C6D"/>
                </a:solidFill>
                <a:effectLst/>
                <a:latin typeface="Ubuntu Condensed" panose="020B0506030602030204" pitchFamily="34" charset="0"/>
              </a:rPr>
              <a:t>veldrusgraslanden</a:t>
            </a:r>
            <a:r>
              <a:rPr lang="nl-NL" b="0" i="0" dirty="0">
                <a:solidFill>
                  <a:srgbClr val="6E6C6D"/>
                </a:solidFill>
                <a:effectLst/>
                <a:latin typeface="Ubuntu Condensed" panose="020B0506030602030204" pitchFamily="34" charset="0"/>
              </a:rPr>
              <a:t> waren één van de typische vegetaties in de historische </a:t>
            </a:r>
            <a:r>
              <a:rPr lang="nl-NL" b="0" i="0" dirty="0" err="1">
                <a:solidFill>
                  <a:srgbClr val="6E6C6D"/>
                </a:solidFill>
                <a:effectLst/>
                <a:latin typeface="Ubuntu Condensed" panose="020B0506030602030204" pitchFamily="34" charset="0"/>
              </a:rPr>
              <a:t>wastines</a:t>
            </a:r>
            <a:r>
              <a:rPr lang="nl-NL" b="0" i="0" dirty="0">
                <a:solidFill>
                  <a:srgbClr val="6E6C6D"/>
                </a:solidFill>
                <a:effectLst/>
                <a:latin typeface="Ubuntu Condensed" panose="020B0506030602030204" pitchFamily="34" charset="0"/>
              </a:rPr>
              <a:t>, de gronden buiten het eigenlijke landbouwareaal die een gemeenschappelijk, extensief gebruik kenden.</a:t>
            </a:r>
          </a:p>
          <a:p>
            <a:pPr algn="l">
              <a:buFont typeface="Arial" panose="020B0604020202020204" pitchFamily="34" charset="0"/>
              <a:buNone/>
            </a:pPr>
            <a:br>
              <a:rPr lang="nl-NL" b="0" i="0" dirty="0">
                <a:solidFill>
                  <a:srgbClr val="6E6C6D"/>
                </a:solidFill>
                <a:effectLst/>
                <a:latin typeface="Ubuntu Condensed" panose="020B0506030602030204" pitchFamily="34" charset="0"/>
              </a:rPr>
            </a:br>
            <a:r>
              <a:rPr lang="nl-NL" b="0" i="0" dirty="0">
                <a:solidFill>
                  <a:srgbClr val="6E6C6D"/>
                </a:solidFill>
                <a:effectLst/>
                <a:latin typeface="Ubuntu Condensed" panose="020B0506030602030204" pitchFamily="34" charset="0"/>
              </a:rPr>
              <a:t>Gevaar </a:t>
            </a:r>
            <a:br>
              <a:rPr lang="nl-NL" b="0" i="0" dirty="0">
                <a:solidFill>
                  <a:srgbClr val="6E6C6D"/>
                </a:solidFill>
                <a:effectLst/>
                <a:latin typeface="Ubuntu Condensed" panose="020B0506030602030204" pitchFamily="34" charset="0"/>
              </a:rPr>
            </a:br>
            <a:r>
              <a:rPr lang="nl-NL" b="0" i="0" dirty="0">
                <a:solidFill>
                  <a:srgbClr val="6E6C6D"/>
                </a:solidFill>
                <a:effectLst/>
                <a:latin typeface="Ubuntu Condensed" panose="020B0506030602030204" pitchFamily="34" charset="0"/>
              </a:rPr>
              <a:t>Elke verstoring van de delicate waterhuishouding door drainage, algemene ontwatering, verminderde aanvoer van basenrijk grondwater, verhoogde invloed van zuur regenwater of overstroming met voedselrijk water, leidt snel tot een achteruitgang van de typische soorten. Het habitattype is zeer kwetsbaar voor eutrofiëring. Dit leidt snel tot het ontstaan van soortenarme begroeiingen met dominantie van grassen zoals Pijpenstrootje, Moerasstruisgras of Gestreepte witbol. Zonder jaarlijks of regelmatig maaibeheer evolueren deze vegetaties naar bloemrijke ruigten met Moerasspirea (habitattype 6430) of Hennegras en op langere termijn naar struweel en bos.</a:t>
            </a: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5</a:t>
            </a:fld>
            <a:endParaRPr lang="en-GB"/>
          </a:p>
        </p:txBody>
      </p:sp>
    </p:spTree>
    <p:extLst>
      <p:ext uri="{BB962C8B-B14F-4D97-AF65-F5344CB8AC3E}">
        <p14:creationId xmlns:p14="http://schemas.microsoft.com/office/powerpoint/2010/main" val="2763822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6E6C6D"/>
                </a:solidFill>
                <a:effectLst/>
                <a:latin typeface="Ubuntu Condensed" panose="020B0506030602030204" pitchFamily="34" charset="0"/>
              </a:rPr>
              <a:t>Geel zonneroosje </a:t>
            </a:r>
            <a:br>
              <a:rPr lang="nl-NL" b="0" i="0" dirty="0">
                <a:solidFill>
                  <a:srgbClr val="6E6C6D"/>
                </a:solidFill>
                <a:effectLst/>
                <a:latin typeface="Ubuntu Condensed" panose="020B0506030602030204" pitchFamily="34" charset="0"/>
              </a:rPr>
            </a:br>
            <a:r>
              <a:rPr lang="nl-NL" b="0" i="0" dirty="0">
                <a:solidFill>
                  <a:srgbClr val="6E6C6D"/>
                </a:solidFill>
                <a:effectLst/>
                <a:latin typeface="Ubuntu Condensed" panose="020B0506030602030204" pitchFamily="34" charset="0"/>
              </a:rPr>
              <a:t>De droge kalkrijke duingraslanden hebben een gelijkenis in soorten met de eigenlijke kalkgraslanden. Zo vind je op beide graslandtypes bv. het </a:t>
            </a:r>
            <a:r>
              <a:rPr lang="nl-NL" b="1" i="0" dirty="0">
                <a:solidFill>
                  <a:srgbClr val="6E6C6D"/>
                </a:solidFill>
                <a:effectLst/>
                <a:latin typeface="Ubuntu Condensed" panose="020B0506030602030204" pitchFamily="34" charset="0"/>
              </a:rPr>
              <a:t>Geel zonneroosje</a:t>
            </a:r>
            <a:r>
              <a:rPr lang="nl-NL" b="0" i="0" dirty="0">
                <a:solidFill>
                  <a:srgbClr val="6E6C6D"/>
                </a:solidFill>
                <a:effectLst/>
                <a:latin typeface="Ubuntu Condensed" panose="020B0506030602030204" pitchFamily="34" charset="0"/>
              </a:rPr>
              <a:t>. De kalkrijkdom is te danken aan brokjes schelpen en door de kalk zijn deze graslanden allicht de soortenrijke van Vlaanderen. Kenmerkende soorten zijn bv. Nachtsilene, Driedistel en Duinroosje. </a:t>
            </a:r>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6</a:t>
            </a:fld>
            <a:endParaRPr lang="en-GB"/>
          </a:p>
        </p:txBody>
      </p:sp>
    </p:spTree>
    <p:extLst>
      <p:ext uri="{BB962C8B-B14F-4D97-AF65-F5344CB8AC3E}">
        <p14:creationId xmlns:p14="http://schemas.microsoft.com/office/powerpoint/2010/main" val="4004074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buFont typeface="Arial" panose="020B0604020202020204" pitchFamily="34" charset="0"/>
              <a:buNone/>
            </a:pPr>
            <a:r>
              <a:rPr lang="nl-NL" b="0" i="0" dirty="0">
                <a:solidFill>
                  <a:srgbClr val="333333"/>
                </a:solidFill>
                <a:effectLst/>
                <a:latin typeface="PT Sans" panose="020B0503020203020204" pitchFamily="34" charset="0"/>
              </a:rPr>
              <a:t>Bij inklinken kan de bodem minder water bergen en bovendien is het vermogen van capillaire opstijging van water sterk verminderd. Ook bij vrij hoge grondwaterstanden en bij hoge waterstanden in de omringende sloten, treedt in droge perioden in de graslanden dan sterke uitdroging op. Deze uitdroging bespoedigt de afbraak van organisch materiaal, waardoor de </a:t>
            </a:r>
            <a:r>
              <a:rPr lang="nl-NL" b="0" i="0" dirty="0" err="1">
                <a:solidFill>
                  <a:srgbClr val="333333"/>
                </a:solidFill>
                <a:effectLst/>
                <a:latin typeface="PT Sans" panose="020B0503020203020204" pitchFamily="34" charset="0"/>
              </a:rPr>
              <a:t>veraarding</a:t>
            </a:r>
            <a:r>
              <a:rPr lang="nl-NL" b="0" i="0" dirty="0">
                <a:solidFill>
                  <a:srgbClr val="333333"/>
                </a:solidFill>
                <a:effectLst/>
                <a:latin typeface="PT Sans" panose="020B0503020203020204" pitchFamily="34" charset="0"/>
              </a:rPr>
              <a:t> almaar verder blijft doorzetten.</a:t>
            </a:r>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7</a:t>
            </a:fld>
            <a:endParaRPr lang="en-GB"/>
          </a:p>
        </p:txBody>
      </p:sp>
    </p:spTree>
    <p:extLst>
      <p:ext uri="{BB962C8B-B14F-4D97-AF65-F5344CB8AC3E}">
        <p14:creationId xmlns:p14="http://schemas.microsoft.com/office/powerpoint/2010/main" val="3971103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Pinksterbloem</a:t>
            </a:r>
            <a:br>
              <a:rPr lang="nl-NL" dirty="0"/>
            </a:br>
            <a:br>
              <a:rPr lang="nl-NL" dirty="0"/>
            </a:br>
            <a:r>
              <a:rPr lang="nl-NL" b="0" i="0" dirty="0">
                <a:solidFill>
                  <a:srgbClr val="202122"/>
                </a:solidFill>
                <a:effectLst/>
                <a:latin typeface="Arial" panose="020B0604020202020204" pitchFamily="34" charset="0"/>
              </a:rPr>
              <a:t>De soort kan tot 50 cm hoog worden. De plant heeft een </a:t>
            </a:r>
            <a:r>
              <a:rPr lang="nl-NL" b="0" i="0" u="none" strike="noStrike" dirty="0">
                <a:solidFill>
                  <a:srgbClr val="0645AD"/>
                </a:solidFill>
                <a:effectLst/>
                <a:latin typeface="Arial" panose="020B0604020202020204" pitchFamily="34" charset="0"/>
                <a:hlinkClick r:id="rId3" tooltip="Bladrozet"/>
              </a:rPr>
              <a:t>bladrozet</a:t>
            </a:r>
            <a:r>
              <a:rPr lang="nl-NL" b="0" i="0" dirty="0">
                <a:solidFill>
                  <a:srgbClr val="202122"/>
                </a:solidFill>
                <a:effectLst/>
                <a:latin typeface="Arial" panose="020B0604020202020204" pitchFamily="34" charset="0"/>
              </a:rPr>
              <a:t>. De stengel is hol en rond. De </a:t>
            </a:r>
            <a:r>
              <a:rPr lang="nl-NL" b="0" i="0" u="none" strike="noStrike" dirty="0">
                <a:solidFill>
                  <a:srgbClr val="0645AD"/>
                </a:solidFill>
                <a:effectLst/>
                <a:latin typeface="Arial" panose="020B0604020202020204" pitchFamily="34" charset="0"/>
                <a:hlinkClick r:id="rId4" tooltip="Blad"/>
              </a:rPr>
              <a:t>bladeren</a:t>
            </a:r>
            <a:r>
              <a:rPr lang="nl-NL" b="0" i="0" dirty="0">
                <a:solidFill>
                  <a:srgbClr val="202122"/>
                </a:solidFill>
                <a:effectLst/>
                <a:latin typeface="Arial" panose="020B0604020202020204" pitchFamily="34" charset="0"/>
              </a:rPr>
              <a:t> zijn samengesteld. De deelblaadjes van het bladrozet zijn kort en breed en vaak bochtig getand. De stengelbladeren zijn smal en lang. De vrucht is een </a:t>
            </a:r>
            <a:r>
              <a:rPr lang="nl-NL" b="0" i="0" u="none" strike="noStrike" dirty="0">
                <a:solidFill>
                  <a:srgbClr val="0645AD"/>
                </a:solidFill>
                <a:effectLst/>
                <a:latin typeface="Arial" panose="020B0604020202020204" pitchFamily="34" charset="0"/>
                <a:hlinkClick r:id="rId5" tooltip="Hauw"/>
              </a:rPr>
              <a:t>hauw</a:t>
            </a:r>
            <a:r>
              <a:rPr lang="nl-NL" b="0" i="0" dirty="0">
                <a:solidFill>
                  <a:srgbClr val="202122"/>
                </a:solidFill>
                <a:effectLst/>
                <a:latin typeface="Arial" panose="020B0604020202020204" pitchFamily="34" charset="0"/>
              </a:rPr>
              <a:t>. Deze zijn bij de pinksterbloem smal en maximaal 5,5 cm lang. </a:t>
            </a:r>
            <a:r>
              <a:rPr lang="nl-NL" b="0" i="0" dirty="0">
                <a:solidFill>
                  <a:srgbClr val="202124"/>
                </a:solidFill>
                <a:effectLst/>
                <a:latin typeface="arial" panose="020B0604020202020204" pitchFamily="34" charset="0"/>
              </a:rPr>
              <a:t>De jonge bladeren, bloemknoppen en bloemen kun je allemaal gebruiken. Ze hebben een pittige smaak en gaan goed in boters, salades, soepen, in sauzen en bij vis.</a:t>
            </a:r>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8</a:t>
            </a:fld>
            <a:endParaRPr lang="en-GB"/>
          </a:p>
        </p:txBody>
      </p:sp>
    </p:spTree>
    <p:extLst>
      <p:ext uri="{BB962C8B-B14F-4D97-AF65-F5344CB8AC3E}">
        <p14:creationId xmlns:p14="http://schemas.microsoft.com/office/powerpoint/2010/main" val="772937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Gewoon margriet</a:t>
            </a:r>
            <a:br>
              <a:rPr lang="nl-NL" dirty="0"/>
            </a:br>
            <a:br>
              <a:rPr lang="nl-NL" dirty="0"/>
            </a:br>
            <a:r>
              <a:rPr lang="nl-NL" b="0" i="0" dirty="0">
                <a:solidFill>
                  <a:srgbClr val="4D5156"/>
                </a:solidFill>
                <a:effectLst/>
                <a:latin typeface="arial" panose="020B0604020202020204" pitchFamily="34" charset="0"/>
              </a:rPr>
              <a:t>De gewone margriet is een vaste plant uit de composietenfamilie. De plant heeft een bloemhoofdje met een geel hart bestaande uit buisbloemen, dat wordt omkranst door witte straalbloemen. De stengels zijn meestal niet of weinig vertakt. De wortelstok is meestal gedrongen en vertakt.</a:t>
            </a:r>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9</a:t>
            </a:fld>
            <a:endParaRPr lang="en-GB"/>
          </a:p>
        </p:txBody>
      </p:sp>
    </p:spTree>
    <p:extLst>
      <p:ext uri="{BB962C8B-B14F-4D97-AF65-F5344CB8AC3E}">
        <p14:creationId xmlns:p14="http://schemas.microsoft.com/office/powerpoint/2010/main" val="415518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202122"/>
                </a:solidFill>
                <a:effectLst/>
                <a:latin typeface="Arial" panose="020B0604020202020204" pitchFamily="34" charset="0"/>
              </a:rPr>
              <a:t>De </a:t>
            </a:r>
            <a:r>
              <a:rPr lang="nl-NL" b="1" i="0" dirty="0">
                <a:solidFill>
                  <a:srgbClr val="202122"/>
                </a:solidFill>
                <a:effectLst/>
                <a:latin typeface="Arial" panose="020B0604020202020204" pitchFamily="34" charset="0"/>
              </a:rPr>
              <a:t>rode klaver</a:t>
            </a:r>
            <a:r>
              <a:rPr lang="nl-NL" b="0" i="0" dirty="0">
                <a:solidFill>
                  <a:srgbClr val="202122"/>
                </a:solidFill>
                <a:effectLst/>
                <a:latin typeface="Arial" panose="020B0604020202020204" pitchFamily="34" charset="0"/>
              </a:rPr>
              <a:t> (</a:t>
            </a:r>
            <a:r>
              <a:rPr lang="nl-NL" b="0" i="1" dirty="0">
                <a:solidFill>
                  <a:srgbClr val="202122"/>
                </a:solidFill>
                <a:effectLst/>
                <a:latin typeface="Arial" panose="020B0604020202020204" pitchFamily="34" charset="0"/>
              </a:rPr>
              <a:t>Trifolium </a:t>
            </a:r>
            <a:r>
              <a:rPr lang="nl-NL" b="0" i="1" dirty="0" err="1">
                <a:solidFill>
                  <a:srgbClr val="202122"/>
                </a:solidFill>
                <a:effectLst/>
                <a:latin typeface="Arial" panose="020B0604020202020204" pitchFamily="34" charset="0"/>
              </a:rPr>
              <a:t>pratense</a:t>
            </a:r>
            <a:r>
              <a:rPr lang="nl-NL" b="0" i="0" dirty="0">
                <a:solidFill>
                  <a:srgbClr val="202122"/>
                </a:solidFill>
                <a:effectLst/>
                <a:latin typeface="Arial" panose="020B0604020202020204" pitchFamily="34" charset="0"/>
              </a:rPr>
              <a:t>) is een </a:t>
            </a:r>
            <a:r>
              <a:rPr lang="nl-NL" b="0" i="0" u="none" strike="noStrike" dirty="0">
                <a:solidFill>
                  <a:srgbClr val="0645AD"/>
                </a:solidFill>
                <a:effectLst/>
                <a:latin typeface="Arial" panose="020B0604020202020204" pitchFamily="34" charset="0"/>
                <a:hlinkClick r:id="rId3" tooltip="Vaste plant"/>
              </a:rPr>
              <a:t>overblijvend kruid</a:t>
            </a:r>
            <a:r>
              <a:rPr lang="nl-NL" b="0" i="0" dirty="0">
                <a:solidFill>
                  <a:srgbClr val="202122"/>
                </a:solidFill>
                <a:effectLst/>
                <a:latin typeface="Arial" panose="020B0604020202020204" pitchFamily="34" charset="0"/>
              </a:rPr>
              <a:t> uit de </a:t>
            </a:r>
            <a:r>
              <a:rPr lang="nl-NL" b="0" i="0" u="none" strike="noStrike" dirty="0">
                <a:solidFill>
                  <a:srgbClr val="0645AD"/>
                </a:solidFill>
                <a:effectLst/>
                <a:latin typeface="Arial" panose="020B0604020202020204" pitchFamily="34" charset="0"/>
                <a:hlinkClick r:id="rId4" tooltip="Vlinderbloemenfamilie"/>
              </a:rPr>
              <a:t>vlinderbloemenfamilie</a:t>
            </a:r>
            <a:r>
              <a:rPr lang="nl-NL" b="0" i="0" dirty="0">
                <a:solidFill>
                  <a:srgbClr val="202122"/>
                </a:solidFill>
                <a:effectLst/>
                <a:latin typeface="Arial" panose="020B0604020202020204" pitchFamily="34" charset="0"/>
              </a:rPr>
              <a:t> (</a:t>
            </a:r>
            <a:r>
              <a:rPr lang="nl-NL" b="0" i="1" dirty="0" err="1">
                <a:solidFill>
                  <a:srgbClr val="202122"/>
                </a:solidFill>
                <a:effectLst/>
                <a:latin typeface="Arial" panose="020B0604020202020204" pitchFamily="34" charset="0"/>
              </a:rPr>
              <a:t>Leguminosae</a:t>
            </a:r>
            <a:r>
              <a:rPr lang="nl-NL" b="0" i="0" dirty="0">
                <a:solidFill>
                  <a:srgbClr val="202122"/>
                </a:solidFill>
                <a:effectLst/>
                <a:latin typeface="Arial" panose="020B0604020202020204" pitchFamily="34" charset="0"/>
              </a:rPr>
              <a:t> ofwel </a:t>
            </a:r>
            <a:r>
              <a:rPr lang="nl-NL" b="0" i="1" dirty="0" err="1">
                <a:solidFill>
                  <a:srgbClr val="202122"/>
                </a:solidFill>
                <a:effectLst/>
                <a:latin typeface="Arial" panose="020B0604020202020204" pitchFamily="34" charset="0"/>
              </a:rPr>
              <a:t>Fabaceae</a:t>
            </a:r>
            <a:r>
              <a:rPr lang="nl-NL" b="0" i="0" dirty="0">
                <a:solidFill>
                  <a:srgbClr val="202122"/>
                </a:solidFill>
                <a:effectLst/>
                <a:latin typeface="Arial" panose="020B0604020202020204" pitchFamily="34" charset="0"/>
              </a:rPr>
              <a:t>). De rode klaver komt in het wild voor in heel Europa en in noordelijk en </a:t>
            </a:r>
            <a:r>
              <a:rPr lang="nl-NL" b="0" i="0" u="none" strike="noStrike" dirty="0">
                <a:solidFill>
                  <a:srgbClr val="0645AD"/>
                </a:solidFill>
                <a:effectLst/>
                <a:latin typeface="Arial" panose="020B0604020202020204" pitchFamily="34" charset="0"/>
                <a:hlinkClick r:id="rId5" tooltip="Centraal-Azië"/>
              </a:rPr>
              <a:t>Centraal-Azië</a:t>
            </a:r>
            <a:r>
              <a:rPr lang="nl-NL" b="0" i="0" dirty="0">
                <a:solidFill>
                  <a:srgbClr val="202122"/>
                </a:solidFill>
                <a:effectLst/>
                <a:latin typeface="Arial" panose="020B0604020202020204" pitchFamily="34" charset="0"/>
              </a:rPr>
              <a:t>; zuidelijk vanaf het </a:t>
            </a:r>
            <a:r>
              <a:rPr lang="nl-NL" b="0" i="0" u="none" strike="noStrike" dirty="0">
                <a:solidFill>
                  <a:srgbClr val="0645AD"/>
                </a:solidFill>
                <a:effectLst/>
                <a:latin typeface="Arial" panose="020B0604020202020204" pitchFamily="34" charset="0"/>
                <a:hlinkClick r:id="rId6" tooltip="Middellands Zeegebied"/>
              </a:rPr>
              <a:t>Middellands Zeegebied</a:t>
            </a:r>
            <a:r>
              <a:rPr lang="nl-NL" b="0" i="0" dirty="0">
                <a:solidFill>
                  <a:srgbClr val="202122"/>
                </a:solidFill>
                <a:effectLst/>
                <a:latin typeface="Arial" panose="020B0604020202020204" pitchFamily="34" charset="0"/>
              </a:rPr>
              <a:t> tot aan de </a:t>
            </a:r>
            <a:r>
              <a:rPr lang="nl-NL" b="0" i="0" u="none" strike="noStrike" dirty="0">
                <a:solidFill>
                  <a:srgbClr val="0645AD"/>
                </a:solidFill>
                <a:effectLst/>
                <a:latin typeface="Arial" panose="020B0604020202020204" pitchFamily="34" charset="0"/>
                <a:hlinkClick r:id="rId7" tooltip="Noordpoolcirkel"/>
              </a:rPr>
              <a:t>Noordpoolcirkel</a:t>
            </a:r>
            <a:r>
              <a:rPr lang="nl-NL" b="0" i="0" dirty="0">
                <a:solidFill>
                  <a:srgbClr val="202122"/>
                </a:solidFill>
                <a:effectLst/>
                <a:latin typeface="Arial" panose="020B0604020202020204" pitchFamily="34" charset="0"/>
              </a:rPr>
              <a:t>. De rode klaver heeft zich ook in </a:t>
            </a:r>
            <a:r>
              <a:rPr lang="nl-NL" b="0" i="0" u="none" strike="noStrike" dirty="0">
                <a:solidFill>
                  <a:srgbClr val="0645AD"/>
                </a:solidFill>
                <a:effectLst/>
                <a:latin typeface="Arial" panose="020B0604020202020204" pitchFamily="34" charset="0"/>
                <a:hlinkClick r:id="rId8" tooltip="Noord-Amerika"/>
              </a:rPr>
              <a:t>Noord-Amerika</a:t>
            </a:r>
            <a:r>
              <a:rPr lang="nl-NL" b="0" i="0" dirty="0">
                <a:solidFill>
                  <a:srgbClr val="202122"/>
                </a:solidFill>
                <a:effectLst/>
                <a:latin typeface="Arial" panose="020B0604020202020204" pitchFamily="34" charset="0"/>
              </a:rPr>
              <a:t>, </a:t>
            </a:r>
            <a:r>
              <a:rPr lang="nl-NL" b="0" i="0" u="none" strike="noStrike" dirty="0">
                <a:solidFill>
                  <a:srgbClr val="0645AD"/>
                </a:solidFill>
                <a:effectLst/>
                <a:latin typeface="Arial" panose="020B0604020202020204" pitchFamily="34" charset="0"/>
                <a:hlinkClick r:id="rId9" tooltip="Australië (continent)"/>
              </a:rPr>
              <a:t>Australië</a:t>
            </a:r>
            <a:r>
              <a:rPr lang="nl-NL" b="0" i="0" dirty="0">
                <a:solidFill>
                  <a:srgbClr val="202122"/>
                </a:solidFill>
                <a:effectLst/>
                <a:latin typeface="Arial" panose="020B0604020202020204" pitchFamily="34" charset="0"/>
              </a:rPr>
              <a:t> en </a:t>
            </a:r>
            <a:r>
              <a:rPr lang="nl-NL" b="0" i="0" u="none" strike="noStrike" dirty="0">
                <a:solidFill>
                  <a:srgbClr val="0645AD"/>
                </a:solidFill>
                <a:effectLst/>
                <a:latin typeface="Arial" panose="020B0604020202020204" pitchFamily="34" charset="0"/>
                <a:hlinkClick r:id="rId10" tooltip="Nieuw-Zeeland"/>
              </a:rPr>
              <a:t>Nieuw-Zeeland</a:t>
            </a:r>
            <a:r>
              <a:rPr lang="nl-NL" b="0" i="0" dirty="0">
                <a:solidFill>
                  <a:srgbClr val="202122"/>
                </a:solidFill>
                <a:effectLst/>
                <a:latin typeface="Arial" panose="020B0604020202020204" pitchFamily="34" charset="0"/>
              </a:rPr>
              <a:t> gevestigd.</a:t>
            </a:r>
            <a:br>
              <a:rPr lang="nl-NL" dirty="0"/>
            </a:br>
            <a:br>
              <a:rPr lang="nl-NL" dirty="0"/>
            </a:br>
            <a:r>
              <a:rPr lang="nl-NL" b="0" i="0" dirty="0">
                <a:solidFill>
                  <a:srgbClr val="202124"/>
                </a:solidFill>
                <a:effectLst/>
                <a:latin typeface="arial" panose="020B0604020202020204" pitchFamily="34" charset="0"/>
              </a:rPr>
              <a:t>Door zijn looistoffen helpt </a:t>
            </a:r>
            <a:r>
              <a:rPr lang="nl-NL" b="1" i="0" dirty="0">
                <a:solidFill>
                  <a:srgbClr val="202124"/>
                </a:solidFill>
                <a:effectLst/>
                <a:latin typeface="arial" panose="020B0604020202020204" pitchFamily="34" charset="0"/>
              </a:rPr>
              <a:t>rode klaver</a:t>
            </a:r>
            <a:r>
              <a:rPr lang="nl-NL" b="0" i="0" dirty="0">
                <a:solidFill>
                  <a:srgbClr val="202124"/>
                </a:solidFill>
                <a:effectLst/>
                <a:latin typeface="arial" panose="020B0604020202020204" pitchFamily="34" charset="0"/>
              </a:rPr>
              <a:t> tegen verschillende slijmvliesontstekingen, bijvoorbeeld inwendig bij diarree. In de vorm van omslagen bevordert hij de wondheling. In de volksgeneeskunde wordt </a:t>
            </a:r>
            <a:r>
              <a:rPr lang="nl-NL" b="1" i="0" dirty="0">
                <a:solidFill>
                  <a:srgbClr val="202124"/>
                </a:solidFill>
                <a:effectLst/>
                <a:latin typeface="arial" panose="020B0604020202020204" pitchFamily="34" charset="0"/>
              </a:rPr>
              <a:t>thee</a:t>
            </a:r>
            <a:r>
              <a:rPr lang="nl-NL" b="0" i="0" dirty="0">
                <a:solidFill>
                  <a:srgbClr val="202124"/>
                </a:solidFill>
                <a:effectLst/>
                <a:latin typeface="arial" panose="020B0604020202020204" pitchFamily="34" charset="0"/>
              </a:rPr>
              <a:t> van </a:t>
            </a:r>
            <a:r>
              <a:rPr lang="nl-NL" b="1" i="0" dirty="0">
                <a:solidFill>
                  <a:srgbClr val="202124"/>
                </a:solidFill>
                <a:effectLst/>
                <a:latin typeface="arial" panose="020B0604020202020204" pitchFamily="34" charset="0"/>
              </a:rPr>
              <a:t>rode klaver</a:t>
            </a:r>
            <a:r>
              <a:rPr lang="nl-NL" b="0" i="0" dirty="0">
                <a:solidFill>
                  <a:srgbClr val="202124"/>
                </a:solidFill>
                <a:effectLst/>
                <a:latin typeface="arial" panose="020B0604020202020204" pitchFamily="34" charset="0"/>
              </a:rPr>
              <a:t> gebruikt tegen hoest.</a:t>
            </a:r>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10</a:t>
            </a:fld>
            <a:endParaRPr lang="en-GB"/>
          </a:p>
        </p:txBody>
      </p:sp>
    </p:spTree>
    <p:extLst>
      <p:ext uri="{BB962C8B-B14F-4D97-AF65-F5344CB8AC3E}">
        <p14:creationId xmlns:p14="http://schemas.microsoft.com/office/powerpoint/2010/main" val="8073708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pic>
        <p:nvPicPr>
          <p:cNvPr id="7" name="Afbeelding 6" descr="Afbeelding met persoon, menigte&#10;&#10;Automatisch gegenereerde beschrijving">
            <a:extLst>
              <a:ext uri="{FF2B5EF4-FFF2-40B4-BE49-F238E27FC236}">
                <a16:creationId xmlns:a16="http://schemas.microsoft.com/office/drawing/2014/main" id="{D61A5846-9542-4568-9DFE-94882DCA624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873911"/>
            <a:ext cx="8676000" cy="1612489"/>
          </a:xfrm>
        </p:spPr>
        <p:txBody>
          <a:bodyPr anchor="b">
            <a:spAutoFit/>
          </a:bodyPr>
          <a:lstStyle>
            <a:lvl1pPr algn="l">
              <a:lnSpc>
                <a:spcPct val="85000"/>
              </a:lnSpc>
              <a:defRPr sz="6000" spc="-120" baseline="0">
                <a:solidFill>
                  <a:schemeClr val="accent1"/>
                </a:solidFill>
              </a:defRPr>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r>
              <a:rPr lang="nl-NL" noProof="0"/>
              <a:t>Onderwerp van de presentatie</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500BEC53-6C66-491A-8262-6C9644C07152}" type="datetime1">
              <a:rPr lang="nl-NL" noProof="0" smtClean="0"/>
              <a:t>21-6-2022</a:t>
            </a:fld>
            <a:endParaRPr lang="nl-NL" noProof="0"/>
          </a:p>
        </p:txBody>
      </p:sp>
      <p:grpSp>
        <p:nvGrpSpPr>
          <p:cNvPr id="8" name="Logo">
            <a:extLst>
              <a:ext uri="{FF2B5EF4-FFF2-40B4-BE49-F238E27FC236}">
                <a16:creationId xmlns:a16="http://schemas.microsoft.com/office/drawing/2014/main" id="{4453D30A-766F-4B73-9465-D7700EE84C99}"/>
              </a:ext>
            </a:extLst>
          </p:cNvPr>
          <p:cNvGrpSpPr>
            <a:grpSpLocks noChangeAspect="1"/>
          </p:cNvGrpSpPr>
          <p:nvPr userDrawn="1"/>
        </p:nvGrpSpPr>
        <p:grpSpPr>
          <a:xfrm>
            <a:off x="9056685" y="5896036"/>
            <a:ext cx="2750453" cy="571690"/>
            <a:chOff x="4033837" y="3000375"/>
            <a:chExt cx="2429593" cy="504996"/>
          </a:xfrm>
          <a:solidFill>
            <a:schemeClr val="accent1"/>
          </a:solidFill>
        </p:grpSpPr>
        <p:sp>
          <p:nvSpPr>
            <p:cNvPr id="9" name="Vrije vorm: vorm 8">
              <a:extLst>
                <a:ext uri="{FF2B5EF4-FFF2-40B4-BE49-F238E27FC236}">
                  <a16:creationId xmlns:a16="http://schemas.microsoft.com/office/drawing/2014/main" id="{436F56CC-3885-4BCC-A432-999DFDC6D00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1" name="Vrije vorm: vorm 10">
              <a:extLst>
                <a:ext uri="{FF2B5EF4-FFF2-40B4-BE49-F238E27FC236}">
                  <a16:creationId xmlns:a16="http://schemas.microsoft.com/office/drawing/2014/main" id="{B3BE0048-A137-4E71-A84E-BD4A3502F31B}"/>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B441755C-CFDF-4A02-8626-E1436024DEE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96659DC1-3EF9-4EBA-8591-714C27862E7A}"/>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0BF3F3A-7F1F-4D0B-AC01-A9874DE5180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5F03D626-4673-4183-9AA6-4B8AE4CA1244}"/>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AFAA3318-A295-4B7D-9844-674A26EA5CD4}"/>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Tree>
    <p:extLst>
      <p:ext uri="{BB962C8B-B14F-4D97-AF65-F5344CB8AC3E}">
        <p14:creationId xmlns:p14="http://schemas.microsoft.com/office/powerpoint/2010/main" val="2176981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Hoofdstuk met afbeelding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0F00BBB-AA3D-402D-A179-A9C017A3453D}" type="datetime1">
              <a:rPr lang="nl-NL" noProof="0" smtClean="0"/>
              <a:t>21-6-2022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tx1"/>
                </a:solidFill>
              </a:defRPr>
            </a:lvl1p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tx1"/>
                </a:solidFill>
              </a:defRPr>
            </a:lvl1pPr>
          </a:lstStyle>
          <a:p>
            <a:fld id="{45B76B8B-DE07-48A4-9913-B57A52F2F853}" type="slidenum">
              <a:rPr lang="nl-NL" noProof="0" smtClean="0"/>
              <a:pPr/>
              <a:t>‹nr.›</a:t>
            </a:fld>
            <a:endParaRPr lang="nl-NL" noProof="0"/>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21" name="Logo">
            <a:extLst>
              <a:ext uri="{FF2B5EF4-FFF2-40B4-BE49-F238E27FC236}">
                <a16:creationId xmlns:a16="http://schemas.microsoft.com/office/drawing/2014/main" id="{DF413AD2-7FC6-4A2C-9ED4-EFF396CD56CB}"/>
              </a:ext>
            </a:extLst>
          </p:cNvPr>
          <p:cNvGrpSpPr>
            <a:grpSpLocks noChangeAspect="1"/>
          </p:cNvGrpSpPr>
          <p:nvPr userDrawn="1"/>
        </p:nvGrpSpPr>
        <p:grpSpPr>
          <a:xfrm>
            <a:off x="10999222" y="6308761"/>
            <a:ext cx="810000" cy="168361"/>
            <a:chOff x="4033837" y="3000375"/>
            <a:chExt cx="2429593" cy="504996"/>
          </a:xfrm>
          <a:solidFill>
            <a:schemeClr val="tx1"/>
          </a:solidFill>
        </p:grpSpPr>
        <p:sp>
          <p:nvSpPr>
            <p:cNvPr id="22" name="Vrije vorm: vorm 21">
              <a:extLst>
                <a:ext uri="{FF2B5EF4-FFF2-40B4-BE49-F238E27FC236}">
                  <a16:creationId xmlns:a16="http://schemas.microsoft.com/office/drawing/2014/main" id="{C35DBBAD-CFE2-468E-A5B8-9B5D64B2801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23" name="Vrije vorm: vorm 22">
              <a:extLst>
                <a:ext uri="{FF2B5EF4-FFF2-40B4-BE49-F238E27FC236}">
                  <a16:creationId xmlns:a16="http://schemas.microsoft.com/office/drawing/2014/main" id="{0DBC2CE3-1DE3-416B-BC17-4396260896B8}"/>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24" name="Vrije vorm: vorm 23">
              <a:extLst>
                <a:ext uri="{FF2B5EF4-FFF2-40B4-BE49-F238E27FC236}">
                  <a16:creationId xmlns:a16="http://schemas.microsoft.com/office/drawing/2014/main" id="{DD22A412-D436-4EFA-9833-FEEC06EBEE9F}"/>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25" name="Vrije vorm: vorm 24">
              <a:extLst>
                <a:ext uri="{FF2B5EF4-FFF2-40B4-BE49-F238E27FC236}">
                  <a16:creationId xmlns:a16="http://schemas.microsoft.com/office/drawing/2014/main" id="{37D3242E-9020-4400-99CC-726ED4D518E2}"/>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26" name="Vrije vorm: vorm 25">
              <a:extLst>
                <a:ext uri="{FF2B5EF4-FFF2-40B4-BE49-F238E27FC236}">
                  <a16:creationId xmlns:a16="http://schemas.microsoft.com/office/drawing/2014/main" id="{2D8AD5B1-D05B-4B65-92F2-FEE5323B0F3C}"/>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27" name="Vrije vorm: vorm 26">
              <a:extLst>
                <a:ext uri="{FF2B5EF4-FFF2-40B4-BE49-F238E27FC236}">
                  <a16:creationId xmlns:a16="http://schemas.microsoft.com/office/drawing/2014/main" id="{649EC10B-E95F-49E6-97BB-60C1AE632AC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8" name="Vrije vorm: vorm 27">
              <a:extLst>
                <a:ext uri="{FF2B5EF4-FFF2-40B4-BE49-F238E27FC236}">
                  <a16:creationId xmlns:a16="http://schemas.microsoft.com/office/drawing/2014/main" id="{8B788238-6643-4924-9470-03C1327A6B1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2755398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ccent dia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pic>
        <p:nvPicPr>
          <p:cNvPr id="10" name="Vormentaal" descr="Afbeelding met tekst&#10;&#10;Automatisch gegenereerde beschrijving">
            <a:extLst>
              <a:ext uri="{FF2B5EF4-FFF2-40B4-BE49-F238E27FC236}">
                <a16:creationId xmlns:a16="http://schemas.microsoft.com/office/drawing/2014/main" id="{54F6A987-9670-44F2-9B36-4C0123CD9E1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D64DE01-3480-42CF-9B50-C0496424F63F}" type="datetime1">
              <a:rPr lang="nl-NL" noProof="0" smtClean="0"/>
              <a:t>21-6-2022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8505825" cy="5832475"/>
          </a:xfrm>
        </p:spPr>
        <p:txBody>
          <a:bodyPr numCol="1" spcCol="180000" anchor="ctr"/>
          <a:lstStyle>
            <a:lvl1pPr marL="432000" indent="-432000">
              <a:spcBef>
                <a:spcPts val="1200"/>
              </a:spcBef>
              <a:defRPr sz="3000">
                <a:solidFill>
                  <a:schemeClr val="tx1"/>
                </a:solidFill>
              </a:defRPr>
            </a:lvl1pPr>
            <a:lvl2pPr marL="864000" indent="-432000">
              <a:spcBef>
                <a:spcPts val="1200"/>
              </a:spcBef>
              <a:defRPr sz="3000">
                <a:solidFill>
                  <a:schemeClr val="tx1"/>
                </a:solidFill>
              </a:defRPr>
            </a:lvl2pPr>
            <a:lvl3pPr marL="1296000" indent="-432000">
              <a:spcBef>
                <a:spcPts val="0"/>
              </a:spcBef>
              <a:defRPr sz="3000">
                <a:solidFill>
                  <a:schemeClr val="tx1"/>
                </a:solidFill>
              </a:defRPr>
            </a:lvl3pPr>
            <a:lvl4pPr>
              <a:spcBef>
                <a:spcPts val="1200"/>
              </a:spcBef>
              <a:defRPr sz="3000">
                <a:solidFill>
                  <a:schemeClr val="tx1"/>
                </a:solidFill>
              </a:defRPr>
            </a:lvl4pPr>
            <a:lvl5pPr>
              <a:spcBef>
                <a:spcPts val="1200"/>
              </a:spcBef>
              <a:defRPr sz="3000">
                <a:solidFill>
                  <a:schemeClr val="tx1"/>
                </a:solidFill>
              </a:defRPr>
            </a:lvl5pPr>
            <a:lvl6pPr>
              <a:spcBef>
                <a:spcPts val="1200"/>
              </a:spcBef>
              <a:defRPr sz="3000">
                <a:solidFill>
                  <a:schemeClr val="tx1"/>
                </a:solidFill>
              </a:defRPr>
            </a:lvl6pPr>
            <a:lvl7pPr>
              <a:spcBef>
                <a:spcPts val="1200"/>
              </a:spcBef>
              <a:defRPr sz="3000">
                <a:solidFill>
                  <a:schemeClr val="tx1"/>
                </a:solidFill>
              </a:defRPr>
            </a:lvl7pPr>
            <a:lvl8pPr>
              <a:spcBef>
                <a:spcPts val="1200"/>
              </a:spcBef>
              <a:defRPr sz="3000">
                <a:solidFill>
                  <a:schemeClr val="tx1"/>
                </a:solidFill>
              </a:defRPr>
            </a:lvl8pPr>
            <a:lvl9pPr>
              <a:spcBef>
                <a:spcPts val="1200"/>
              </a:spcBef>
              <a:defRPr sz="3000">
                <a:solidFill>
                  <a:schemeClr val="tx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grpSp>
        <p:nvGrpSpPr>
          <p:cNvPr id="11" name="Logo">
            <a:extLst>
              <a:ext uri="{FF2B5EF4-FFF2-40B4-BE49-F238E27FC236}">
                <a16:creationId xmlns:a16="http://schemas.microsoft.com/office/drawing/2014/main" id="{5A67ED8A-1F77-4759-810A-AC88E8934E9C}"/>
              </a:ext>
            </a:extLst>
          </p:cNvPr>
          <p:cNvGrpSpPr>
            <a:grpSpLocks noChangeAspect="1"/>
          </p:cNvGrpSpPr>
          <p:nvPr userDrawn="1"/>
        </p:nvGrpSpPr>
        <p:grpSpPr>
          <a:xfrm>
            <a:off x="10999222" y="6308761"/>
            <a:ext cx="810000" cy="168361"/>
            <a:chOff x="4033837" y="3000375"/>
            <a:chExt cx="2429593" cy="504996"/>
          </a:xfrm>
          <a:solidFill>
            <a:schemeClr val="tx1"/>
          </a:solidFill>
        </p:grpSpPr>
        <p:sp>
          <p:nvSpPr>
            <p:cNvPr id="12" name="Vrije vorm: vorm 11">
              <a:extLst>
                <a:ext uri="{FF2B5EF4-FFF2-40B4-BE49-F238E27FC236}">
                  <a16:creationId xmlns:a16="http://schemas.microsoft.com/office/drawing/2014/main" id="{8FE7ED73-845F-466E-88CA-8FF5121DB4C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7EFBE599-2450-43C2-B3B8-66B87E75C6D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532CC8B6-CA02-4155-A71F-2783491CB730}"/>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2DCE2F1-84DB-42AC-A0A6-15D6B58F93E7}"/>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C012A12D-CD90-401D-9811-125E09DDDB97}"/>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B6613E1E-1F23-466D-9B4B-F2ADDE8656A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B6C9BD3F-17C3-4321-8B85-B2F1D3FD4A5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929438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ccent dia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7589DF6-5FCC-4E20-A137-51BC7E33C7E6}" type="datetime1">
              <a:rPr lang="nl-NL" noProof="0" smtClean="0"/>
              <a:t>21-6-2022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11449050" cy="5832475"/>
          </a:xfrm>
        </p:spPr>
        <p:txBody>
          <a:bodyPr numCol="1" spcCol="180000" anchor="ctr"/>
          <a:lstStyle>
            <a:lvl1pPr marL="432000" indent="-432000">
              <a:spcBef>
                <a:spcPts val="1200"/>
              </a:spcBef>
              <a:defRPr sz="3000">
                <a:solidFill>
                  <a:schemeClr val="accent1"/>
                </a:solidFill>
              </a:defRPr>
            </a:lvl1pPr>
            <a:lvl2pPr marL="864000" indent="-432000">
              <a:spcBef>
                <a:spcPts val="1200"/>
              </a:spcBef>
              <a:defRPr sz="3000">
                <a:solidFill>
                  <a:schemeClr val="accent1"/>
                </a:solidFill>
              </a:defRPr>
            </a:lvl2pPr>
            <a:lvl3pPr marL="1296000" indent="-432000">
              <a:spcBef>
                <a:spcPts val="0"/>
              </a:spcBef>
              <a:defRPr sz="3000">
                <a:solidFill>
                  <a:schemeClr val="accent1"/>
                </a:solidFill>
              </a:defRPr>
            </a:lvl3pPr>
            <a:lvl4pPr>
              <a:spcBef>
                <a:spcPts val="1200"/>
              </a:spcBef>
              <a:defRPr sz="3000">
                <a:solidFill>
                  <a:schemeClr val="accent1"/>
                </a:solidFill>
              </a:defRPr>
            </a:lvl4pPr>
            <a:lvl5pPr>
              <a:spcBef>
                <a:spcPts val="1200"/>
              </a:spcBef>
              <a:defRPr sz="3000">
                <a:solidFill>
                  <a:schemeClr val="accent1"/>
                </a:solidFill>
              </a:defRPr>
            </a:lvl5pPr>
            <a:lvl6pPr>
              <a:spcBef>
                <a:spcPts val="1200"/>
              </a:spcBef>
              <a:defRPr sz="3000">
                <a:solidFill>
                  <a:schemeClr val="accent1"/>
                </a:solidFill>
              </a:defRPr>
            </a:lvl6pPr>
            <a:lvl7pPr>
              <a:spcBef>
                <a:spcPts val="1200"/>
              </a:spcBef>
              <a:defRPr sz="3000">
                <a:solidFill>
                  <a:schemeClr val="accent1"/>
                </a:solidFill>
              </a:defRPr>
            </a:lvl7pPr>
            <a:lvl8pPr>
              <a:spcBef>
                <a:spcPts val="1200"/>
              </a:spcBef>
              <a:defRPr sz="3000">
                <a:solidFill>
                  <a:schemeClr val="accent1"/>
                </a:solidFill>
              </a:defRPr>
            </a:lvl8pPr>
            <a:lvl9pPr>
              <a:spcBef>
                <a:spcPts val="1200"/>
              </a:spcBef>
              <a:defRPr sz="3000">
                <a:solidFill>
                  <a:schemeClr val="accent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grpSp>
        <p:nvGrpSpPr>
          <p:cNvPr id="9" name="Logo">
            <a:extLst>
              <a:ext uri="{FF2B5EF4-FFF2-40B4-BE49-F238E27FC236}">
                <a16:creationId xmlns:a16="http://schemas.microsoft.com/office/drawing/2014/main" id="{9B22A25C-190B-4ED6-B8BF-C55218FB3D57}"/>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A3FEF0A4-EC1B-425C-A78F-DA83B9CF788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1" name="Vrije vorm: vorm 10">
              <a:extLst>
                <a:ext uri="{FF2B5EF4-FFF2-40B4-BE49-F238E27FC236}">
                  <a16:creationId xmlns:a16="http://schemas.microsoft.com/office/drawing/2014/main" id="{D9D5AAEF-7447-4BBC-805D-2129ED1DAAA1}"/>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2" name="Vrije vorm: vorm 11">
              <a:extLst>
                <a:ext uri="{FF2B5EF4-FFF2-40B4-BE49-F238E27FC236}">
                  <a16:creationId xmlns:a16="http://schemas.microsoft.com/office/drawing/2014/main" id="{D327784A-7303-4EEF-8BA5-8360E9D1F53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45C2DC8A-1B7A-4FDD-8F4B-A0AA89F71C7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FF0EA9D2-F39B-4B39-9690-A5B30E3787F8}"/>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920D4351-8D5E-42EF-A387-B8400833BD40}"/>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D29B61A3-5E96-49CC-AB23-C9E1480B629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2017407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en tekst 2 kolommen">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A3CFE1A-5F55-4AFF-9E62-B3A39DA8845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31A92CC-9A51-4DCB-9CE1-87C12736465F}" type="datetime1">
              <a:rPr lang="nl-NL" noProof="0" smtClean="0"/>
              <a:t>21-6-2022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11449050" cy="4419599"/>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a:p>
            <a:pPr lvl="5"/>
            <a:r>
              <a:rPr lang="nl-NL" noProof="0"/>
              <a:t>Zesde niveau</a:t>
            </a:r>
          </a:p>
          <a:p>
            <a:pPr lvl="6"/>
            <a:r>
              <a:rPr lang="nl-NL" noProof="0"/>
              <a:t>Zevende niveau - Subtitel</a:t>
            </a:r>
          </a:p>
          <a:p>
            <a:pPr lvl="7"/>
            <a:r>
              <a:rPr lang="nl-NL" noProof="0"/>
              <a:t>Achtste niveau - Subtitel</a:t>
            </a:r>
          </a:p>
          <a:p>
            <a:pPr lvl="8"/>
            <a:r>
              <a:rPr lang="nl-NL" noProof="0"/>
              <a:t>Negende Niveau</a:t>
            </a:r>
          </a:p>
        </p:txBody>
      </p:sp>
    </p:spTree>
    <p:extLst>
      <p:ext uri="{BB962C8B-B14F-4D97-AF65-F5344CB8AC3E}">
        <p14:creationId xmlns:p14="http://schemas.microsoft.com/office/powerpoint/2010/main" val="20475747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el tekst en afbeelding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38799"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EEB38DD-7B9B-4187-B15F-CA706FB7F2BF}" type="datetime1">
              <a:rPr lang="nl-NL" noProof="0" smtClean="0"/>
              <a:t>21-6-2022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0" name="Logo">
            <a:extLst>
              <a:ext uri="{FF2B5EF4-FFF2-40B4-BE49-F238E27FC236}">
                <a16:creationId xmlns:a16="http://schemas.microsoft.com/office/drawing/2014/main" id="{42160A09-3D65-4023-B2D9-19CBE4033D7D}"/>
              </a:ext>
            </a:extLst>
          </p:cNvPr>
          <p:cNvSpPr>
            <a:spLocks noGrp="1"/>
          </p:cNvSpPr>
          <p:nvPr>
            <p:ph type="body" sz="quarter" idx="15"/>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2687881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tekst en afbeelding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6175377" y="296863"/>
            <a:ext cx="5638799"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BC7CD8-A649-4824-9F9C-F7DAF78B876D}" type="datetime1">
              <a:rPr lang="nl-NL" noProof="0" smtClean="0"/>
              <a:t>21-6-2022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7"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0"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3912026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en afbeelding rechts en ond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F56DC809-E006-4D4A-A571-B5578B43D022}" type="datetime1">
              <a:rPr lang="nl-NL" noProof="0" smtClean="0"/>
              <a:t>21-6-2022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64071"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6175377"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Tree>
    <p:extLst>
      <p:ext uri="{BB962C8B-B14F-4D97-AF65-F5344CB8AC3E}">
        <p14:creationId xmlns:p14="http://schemas.microsoft.com/office/powerpoint/2010/main" val="5770042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en afbeelding links 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84B5DEA8-D406-4DE0-9C63-B6B0DEA56C5C}" type="datetime1">
              <a:rPr lang="nl-NL" noProof="0" smtClean="0"/>
              <a:t>21-6-2022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6" y="1700212"/>
            <a:ext cx="4823846"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39059356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met 2 afbeeldingen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6B60EDB9-8966-4269-B009-409D6A203F05}" type="datetime1">
              <a:rPr lang="nl-NL" noProof="0" smtClean="0"/>
              <a:t>21-6-2022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715236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7620000" y="1700212"/>
            <a:ext cx="4200525"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11" name="Tijdelijke aanduiding voor afbeelding 24">
            <a:extLst>
              <a:ext uri="{FF2B5EF4-FFF2-40B4-BE49-F238E27FC236}">
                <a16:creationId xmlns:a16="http://schemas.microsoft.com/office/drawing/2014/main" id="{D8BB524D-FB97-48EA-9B22-1D40DF7B05C9}"/>
              </a:ext>
            </a:extLst>
          </p:cNvPr>
          <p:cNvSpPr>
            <a:spLocks noGrp="1"/>
          </p:cNvSpPr>
          <p:nvPr>
            <p:ph type="pic" sz="quarter" idx="17"/>
          </p:nvPr>
        </p:nvSpPr>
        <p:spPr>
          <a:xfrm>
            <a:off x="4040412" y="171183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10828073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ussendia 01">
    <p:bg>
      <p:bgPr>
        <a:solidFill>
          <a:schemeClr val="tx1"/>
        </a:solidFill>
        <a:effectLst/>
      </p:bgPr>
    </p:bg>
    <p:spTree>
      <p:nvGrpSpPr>
        <p:cNvPr id="1" name=""/>
        <p:cNvGrpSpPr/>
        <p:nvPr/>
      </p:nvGrpSpPr>
      <p:grpSpPr>
        <a:xfrm>
          <a:off x="0" y="0"/>
          <a:ext cx="0" cy="0"/>
          <a:chOff x="0" y="0"/>
          <a:chExt cx="0" cy="0"/>
        </a:xfrm>
      </p:grpSpPr>
      <p:pic>
        <p:nvPicPr>
          <p:cNvPr id="12" name="Vormentaal" descr="Afbeelding met kaart&#10;&#10;Automatisch gegenereerde beschrijving">
            <a:extLst>
              <a:ext uri="{FF2B5EF4-FFF2-40B4-BE49-F238E27FC236}">
                <a16:creationId xmlns:a16="http://schemas.microsoft.com/office/drawing/2014/main" id="{6D0FBC86-3139-4B27-8D51-331E464E0C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r>
              <a:rPr lang="nl-NL" noProof="0"/>
              <a:t>Onderwerp van de presentatie</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F5111CDB-CE47-42D8-BA9F-C515F5D3223B}" type="datetime1">
              <a:rPr lang="nl-NL" noProof="0" smtClean="0"/>
              <a:t>21-6-2022</a:t>
            </a:fld>
            <a:endParaRPr lang="nl-NL" noProof="0"/>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0800" y="3958225"/>
            <a:ext cx="8676000" cy="2171113"/>
          </a:xfrm>
        </p:spPr>
        <p:txBody>
          <a:bodyPr anchor="b">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8" name="Logo">
            <a:extLst>
              <a:ext uri="{FF2B5EF4-FFF2-40B4-BE49-F238E27FC236}">
                <a16:creationId xmlns:a16="http://schemas.microsoft.com/office/drawing/2014/main" id="{16CD576B-E897-48B0-9871-C2287A8890B3}"/>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5B8DA7BB-2108-4AFD-9102-7DC9FFD16BBF}"/>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0" name="Vrije vorm: vorm 9">
              <a:extLst>
                <a:ext uri="{FF2B5EF4-FFF2-40B4-BE49-F238E27FC236}">
                  <a16:creationId xmlns:a16="http://schemas.microsoft.com/office/drawing/2014/main" id="{E8C04E09-04E3-4C01-8AA7-B2D4A35B8067}"/>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13D0FDDE-9B11-4A56-839A-9AFA0CB281CA}"/>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59BCBE34-961B-423B-A57F-D1312758DE6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21236955-7D40-41B5-8916-1664B1CCFDCB}"/>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73588406-8542-4E2B-BA4D-DC2F5330FDB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46522910-EB60-4FB9-A5B5-C7D73ECFA32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843265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B94A498D-C906-4812-959B-BBA6D4E948A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a:p>
            <a:pPr lvl="5"/>
            <a:r>
              <a:rPr lang="nl-NL" noProof="0"/>
              <a:t>Zesde niveau</a:t>
            </a:r>
          </a:p>
          <a:p>
            <a:pPr lvl="6"/>
            <a:r>
              <a:rPr lang="nl-NL" noProof="0"/>
              <a:t>Zevende niveau - Subtitel</a:t>
            </a:r>
          </a:p>
          <a:p>
            <a:pPr lvl="7"/>
            <a:r>
              <a:rPr lang="nl-NL" noProof="0"/>
              <a:t>Achtste niveau - Subtitel</a:t>
            </a:r>
          </a:p>
          <a:p>
            <a:pPr lvl="8"/>
            <a:r>
              <a:rPr lang="nl-NL" noProof="0"/>
              <a:t>Negende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1F360904-632D-4428-B762-9ED2B3079DE4}" type="datetime1">
              <a:rPr lang="nl-NL" noProof="0" smtClean="0"/>
              <a:t>21-6-2022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Tree>
    <p:extLst>
      <p:ext uri="{BB962C8B-B14F-4D97-AF65-F5344CB8AC3E}">
        <p14:creationId xmlns:p14="http://schemas.microsoft.com/office/powerpoint/2010/main" val="27690476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ussendia 02">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r>
              <a:rPr lang="nl-NL" noProof="0"/>
              <a:t>Onderwerp van de presentatie</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F5D67444-35CA-4F30-A69C-8F275EF502B8}" type="datetime1">
              <a:rPr lang="nl-NL" noProof="0" smtClean="0"/>
              <a:t>21-6-2022</a:t>
            </a:fld>
            <a:endParaRPr lang="nl-NL" noProof="0"/>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2610355"/>
            <a:ext cx="5645149" cy="3518983"/>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2"/>
            <a:ext cx="7197725" cy="2088000"/>
          </a:xfrm>
        </p:spPr>
        <p:txBody>
          <a:bodyPr wrap="square" anchor="t"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4E91454C-1553-4226-A18E-25F69480BDCF}"/>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B26949AC-436E-4C19-94E9-76BBD7A6429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58EE68E4-D104-4232-99AA-C330583CD84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DEBF829A-4EAA-4730-BCBC-AC5AEB4A48E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F90529B0-CDE6-4EEA-B9BA-EF302169B8D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08040EA0-554D-42EC-92EB-7BEB618A7A6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419A56E6-7AE0-4AE2-B24B-8521D266EF5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456857BC-28DF-4422-BDB9-EE446942840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9914233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ussendia 03">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r>
              <a:rPr lang="nl-NL" noProof="0"/>
              <a:t>Onderwerp van de presentatie</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57F04B2F-7CB4-4EC9-8DAE-E7C3ED683122}" type="datetime1">
              <a:rPr lang="nl-NL" noProof="0" smtClean="0"/>
              <a:t>21-6-2022</a:t>
            </a:fld>
            <a:endParaRPr lang="nl-NL" noProof="0"/>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5155915"/>
            <a:ext cx="7668000" cy="973424"/>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824163"/>
            <a:ext cx="7668000" cy="2082553"/>
          </a:xfrm>
        </p:spPr>
        <p:txBody>
          <a:bodyPr wrap="square" anchor="b"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9733E39C-4C40-4389-8C21-2D43E063DC7B}"/>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781389AE-32D9-461C-A3C8-7E1C8F5A9338}"/>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1A821575-1DC5-4AF8-AFAA-E319B98997CE}"/>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260798AD-8169-44B2-95BB-A78E80C71DF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F9DCE5D-B239-4F39-B873-FF28358F9A3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223D429B-CC1E-4F4C-9BE0-93B982E1AB22}"/>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82EC02D2-A6C2-45F4-A22B-ACF9769F3EF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CE661FFD-63E2-4ACF-B5AE-7F72D4EB7A8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7358479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afbeelding vollebreedte en tekst 2 kolommen">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A069464-62FE-406B-87B8-2D97F20E17F9}" type="datetime1">
              <a:rPr lang="nl-NL" noProof="0" smtClean="0"/>
              <a:t>21-6-2022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4" y="1700213"/>
            <a:ext cx="11437745" cy="2859087"/>
          </a:xfrm>
          <a:solidFill>
            <a:schemeClr val="accent3">
              <a:lumMod val="20000"/>
              <a:lumOff val="80000"/>
            </a:schemeClr>
          </a:solidFill>
        </p:spPr>
        <p:txBody>
          <a:bodyPr tIns="1800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4721300"/>
            <a:ext cx="11437745" cy="1408037"/>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19701871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Afbeelding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CCC48442-589B-4BFC-9184-496EEB8D88F7}" type="datetime1">
              <a:rPr lang="nl-NL" noProof="0" smtClean="0"/>
              <a:t>21-6-2022</a:t>
            </a:fld>
            <a:endParaRPr lang="nl-NL" noProof="0"/>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sp>
        <p:nvSpPr>
          <p:cNvPr id="5" name="Tijdelijke aanduiding voor afbeelding 24">
            <a:extLst>
              <a:ext uri="{FF2B5EF4-FFF2-40B4-BE49-F238E27FC236}">
                <a16:creationId xmlns:a16="http://schemas.microsoft.com/office/drawing/2014/main" id="{60BC0BA4-B3C0-4FA6-9353-2297928C7879}"/>
              </a:ext>
            </a:extLst>
          </p:cNvPr>
          <p:cNvSpPr>
            <a:spLocks noGrp="1"/>
          </p:cNvSpPr>
          <p:nvPr>
            <p:ph type="pic" sz="quarter" idx="14"/>
          </p:nvPr>
        </p:nvSpPr>
        <p:spPr>
          <a:xfrm>
            <a:off x="371474" y="296863"/>
            <a:ext cx="11449051" cy="5832474"/>
          </a:xfrm>
          <a:solidFill>
            <a:schemeClr val="accent3">
              <a:lumMod val="20000"/>
              <a:lumOff val="80000"/>
            </a:schemeClr>
          </a:solidFill>
        </p:spPr>
        <p:txBody>
          <a:bodyPr tIns="3420000"/>
          <a:lstStyle>
            <a:lvl1pPr marL="0" indent="0" algn="ctr">
              <a:buNone/>
              <a:defRPr>
                <a:solidFill>
                  <a:schemeClr val="tx1"/>
                </a:solidFill>
              </a:defRPr>
            </a:lvl1pPr>
          </a:lstStyle>
          <a:p>
            <a:r>
              <a:rPr lang="nl-NL" noProof="0"/>
              <a:t>Klik op het pictogram als u een afbeelding wilt toevoegen</a:t>
            </a:r>
          </a:p>
        </p:txBody>
      </p:sp>
      <p:grpSp>
        <p:nvGrpSpPr>
          <p:cNvPr id="7" name="Logo">
            <a:extLst>
              <a:ext uri="{FF2B5EF4-FFF2-40B4-BE49-F238E27FC236}">
                <a16:creationId xmlns:a16="http://schemas.microsoft.com/office/drawing/2014/main" id="{BE06C8B0-721A-49E2-B715-76D2C8888846}"/>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8" name="Vrije vorm: vorm 7">
              <a:extLst>
                <a:ext uri="{FF2B5EF4-FFF2-40B4-BE49-F238E27FC236}">
                  <a16:creationId xmlns:a16="http://schemas.microsoft.com/office/drawing/2014/main" id="{839046D3-9D24-4E40-9FBD-3369D41A7D1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9" name="Vrije vorm: vorm 8">
              <a:extLst>
                <a:ext uri="{FF2B5EF4-FFF2-40B4-BE49-F238E27FC236}">
                  <a16:creationId xmlns:a16="http://schemas.microsoft.com/office/drawing/2014/main" id="{C7E72124-D07D-40DD-80FF-BB8A322D07D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0" name="Vrije vorm: vorm 9">
              <a:extLst>
                <a:ext uri="{FF2B5EF4-FFF2-40B4-BE49-F238E27FC236}">
                  <a16:creationId xmlns:a16="http://schemas.microsoft.com/office/drawing/2014/main" id="{B1086FB4-193A-4073-A630-AA2FFC029684}"/>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1" name="Vrije vorm: vorm 10">
              <a:extLst>
                <a:ext uri="{FF2B5EF4-FFF2-40B4-BE49-F238E27FC236}">
                  <a16:creationId xmlns:a16="http://schemas.microsoft.com/office/drawing/2014/main" id="{80EE26EF-ABEC-4B70-B3A4-3FDD556815C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2" name="Vrije vorm: vorm 11">
              <a:extLst>
                <a:ext uri="{FF2B5EF4-FFF2-40B4-BE49-F238E27FC236}">
                  <a16:creationId xmlns:a16="http://schemas.microsoft.com/office/drawing/2014/main" id="{6797E3F4-ABBA-48AE-86C1-197489A5E3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DB90C388-8785-4A01-B21E-5DBEBB14068B}"/>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9FF72011-B28D-4AA7-BCC5-1F1011E894B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8459959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Media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1460F1B3-482F-4F4A-A3C3-E26533A2A6F7}" type="datetime1">
              <a:rPr lang="nl-NL" noProof="0" smtClean="0"/>
              <a:t>21-6-2022</a:t>
            </a:fld>
            <a:endParaRPr lang="nl-NL" noProof="0"/>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sp>
        <p:nvSpPr>
          <p:cNvPr id="8" name="Tijdelijke aanduiding voor media 7">
            <a:extLst>
              <a:ext uri="{FF2B5EF4-FFF2-40B4-BE49-F238E27FC236}">
                <a16:creationId xmlns:a16="http://schemas.microsoft.com/office/drawing/2014/main" id="{7AE70508-E50F-4E18-B84B-D58C94FD7D40}"/>
              </a:ext>
            </a:extLst>
          </p:cNvPr>
          <p:cNvSpPr>
            <a:spLocks noGrp="1"/>
          </p:cNvSpPr>
          <p:nvPr>
            <p:ph type="media" sz="quarter" idx="16"/>
          </p:nvPr>
        </p:nvSpPr>
        <p:spPr>
          <a:xfrm>
            <a:off x="371474" y="296862"/>
            <a:ext cx="11449051" cy="5832475"/>
          </a:xfrm>
          <a:solidFill>
            <a:schemeClr val="accent3">
              <a:lumMod val="20000"/>
              <a:lumOff val="80000"/>
            </a:schemeClr>
          </a:solidFill>
        </p:spPr>
        <p:txBody>
          <a:bodyPr tIns="3420000"/>
          <a:lstStyle>
            <a:lvl1pPr marL="0" indent="0" algn="ctr">
              <a:buNone/>
              <a:defRPr/>
            </a:lvl1pPr>
          </a:lstStyle>
          <a:p>
            <a:r>
              <a:rPr lang="nl-NL" noProof="0"/>
              <a:t>Klik op het pictogram als u media wilt toevoegen</a:t>
            </a:r>
          </a:p>
        </p:txBody>
      </p:sp>
      <p:grpSp>
        <p:nvGrpSpPr>
          <p:cNvPr id="7" name="Logo">
            <a:extLst>
              <a:ext uri="{FF2B5EF4-FFF2-40B4-BE49-F238E27FC236}">
                <a16:creationId xmlns:a16="http://schemas.microsoft.com/office/drawing/2014/main" id="{ED070378-6346-44C3-B364-5C0D56E28321}"/>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07435556-C806-4457-B9BE-1EA9F37BC9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0" name="Vrije vorm: vorm 9">
              <a:extLst>
                <a:ext uri="{FF2B5EF4-FFF2-40B4-BE49-F238E27FC236}">
                  <a16:creationId xmlns:a16="http://schemas.microsoft.com/office/drawing/2014/main" id="{DBFC113C-56FD-4497-87FD-8364D998AE3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1" name="Vrije vorm: vorm 10">
              <a:extLst>
                <a:ext uri="{FF2B5EF4-FFF2-40B4-BE49-F238E27FC236}">
                  <a16:creationId xmlns:a16="http://schemas.microsoft.com/office/drawing/2014/main" id="{5D927205-7C6D-44F4-9E5D-7408D8E7E41E}"/>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2" name="Vrije vorm: vorm 11">
              <a:extLst>
                <a:ext uri="{FF2B5EF4-FFF2-40B4-BE49-F238E27FC236}">
                  <a16:creationId xmlns:a16="http://schemas.microsoft.com/office/drawing/2014/main" id="{20DB4A73-5764-4B59-B48C-5F8EF74089BE}"/>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5EFA210F-9BA1-464F-A9F3-21E9C90A8A7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8DB2FA1F-8F1E-4FBC-B970-55C793743C3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B336A78-36FD-43EF-99B5-07059DA75C6E}"/>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4230540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24791B-2C2D-4140-B7A1-522815ADE90B}"/>
              </a:ext>
            </a:extLst>
          </p:cNvPr>
          <p:cNvSpPr>
            <a:spLocks noGrp="1"/>
          </p:cNvSpPr>
          <p:nvPr>
            <p:ph type="title"/>
          </p:nvPr>
        </p:nvSpPr>
        <p:spPr/>
        <p:txBody>
          <a:bodyPr/>
          <a:lstStyle/>
          <a:p>
            <a:r>
              <a:rPr lang="nl-NL" noProof="0"/>
              <a:t>Klik om stijl te bewerken</a:t>
            </a:r>
          </a:p>
        </p:txBody>
      </p:sp>
      <p:sp>
        <p:nvSpPr>
          <p:cNvPr id="3" name="Tijdelijke aanduiding voor datum 2">
            <a:extLst>
              <a:ext uri="{FF2B5EF4-FFF2-40B4-BE49-F238E27FC236}">
                <a16:creationId xmlns:a16="http://schemas.microsoft.com/office/drawing/2014/main" id="{BF17EC4C-87B8-4E8F-9F99-FC096F832CD1}"/>
              </a:ext>
            </a:extLst>
          </p:cNvPr>
          <p:cNvSpPr>
            <a:spLocks noGrp="1"/>
          </p:cNvSpPr>
          <p:nvPr>
            <p:ph type="dt" sz="half" idx="10"/>
          </p:nvPr>
        </p:nvSpPr>
        <p:spPr/>
        <p:txBody>
          <a:bodyPr/>
          <a:lstStyle/>
          <a:p>
            <a:fld id="{B6837ED8-77B1-4D92-8A4C-07939ECD182A}" type="datetime1">
              <a:rPr lang="nl-NL" noProof="0" smtClean="0"/>
              <a:t>21-6-2022</a:t>
            </a:fld>
            <a:endParaRPr lang="nl-NL" noProof="0"/>
          </a:p>
        </p:txBody>
      </p:sp>
      <p:sp>
        <p:nvSpPr>
          <p:cNvPr id="4" name="Tijdelijke aanduiding voor voettekst 3">
            <a:extLst>
              <a:ext uri="{FF2B5EF4-FFF2-40B4-BE49-F238E27FC236}">
                <a16:creationId xmlns:a16="http://schemas.microsoft.com/office/drawing/2014/main" id="{41AC693F-75DB-4995-9D17-1E47D6690EE8}"/>
              </a:ext>
            </a:extLst>
          </p:cNvPr>
          <p:cNvSpPr>
            <a:spLocks noGrp="1"/>
          </p:cNvSpPr>
          <p:nvPr>
            <p:ph type="ftr" sz="quarter" idx="11"/>
          </p:nvPr>
        </p:nvSpPr>
        <p:spPr/>
        <p:txBody>
          <a:bodyPr/>
          <a:lstStyle/>
          <a:p>
            <a:r>
              <a:rPr lang="nl-NL" noProof="0"/>
              <a:t>Onderwerp van de presentatie</a:t>
            </a:r>
          </a:p>
        </p:txBody>
      </p:sp>
      <p:sp>
        <p:nvSpPr>
          <p:cNvPr id="5" name="Tijdelijke aanduiding voor dianummer 4">
            <a:extLst>
              <a:ext uri="{FF2B5EF4-FFF2-40B4-BE49-F238E27FC236}">
                <a16:creationId xmlns:a16="http://schemas.microsoft.com/office/drawing/2014/main" id="{9E2D9A0A-D0CB-48B3-81C8-1A1ED81F62B5}"/>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pic>
        <p:nvPicPr>
          <p:cNvPr id="6" name="Vormentaal">
            <a:extLst>
              <a:ext uri="{FF2B5EF4-FFF2-40B4-BE49-F238E27FC236}">
                <a16:creationId xmlns:a16="http://schemas.microsoft.com/office/drawing/2014/main" id="{373D6FA9-37F7-49E5-8799-7DD48471C2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664106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3316F65A-B4BA-49A9-886F-F5BBDA16BDE6}" type="datetime1">
              <a:rPr lang="nl-NL" smtClean="0"/>
              <a:pPr/>
              <a:t>21-6-2022</a:t>
            </a:fld>
            <a:endParaRPr lang="en-GB"/>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r>
              <a:rPr lang="en-GB"/>
              <a:t>Onderwerp van de presentatie</a:t>
            </a:r>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en-GB" smtClean="0"/>
              <a:pPr/>
              <a:t>‹nr.›</a:t>
            </a:fld>
            <a:endParaRPr lang="en-GB"/>
          </a:p>
        </p:txBody>
      </p:sp>
    </p:spTree>
    <p:extLst>
      <p:ext uri="{BB962C8B-B14F-4D97-AF65-F5344CB8AC3E}">
        <p14:creationId xmlns:p14="http://schemas.microsoft.com/office/powerpoint/2010/main" val="36990489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ver 02">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p:nvPr>
        </p:nvSpPr>
        <p:spPr>
          <a:xfrm>
            <a:off x="371476" y="-1368000"/>
            <a:ext cx="11449049" cy="1160403"/>
          </a:xfrm>
        </p:spPr>
        <p:txBody>
          <a:bodyPr/>
          <a:lstStyle>
            <a:lvl1pPr>
              <a:defRPr>
                <a:solidFill>
                  <a:srgbClr val="E6E6E6"/>
                </a:solidFill>
              </a:defRPr>
            </a:lvl1pPr>
          </a:lstStyle>
          <a:p>
            <a:r>
              <a:rPr lang="nl-NL"/>
              <a:t>Klik om stijl te bewerken</a:t>
            </a:r>
            <a:endParaRPr lang="en-GB"/>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E1FD19D5-EFBE-44BB-99F8-B3AC1E31F12E}" type="datetime1">
              <a:rPr lang="nl-NL" smtClean="0"/>
              <a:t>21-6-2022</a:t>
            </a:fld>
            <a:endParaRPr lang="en-GB"/>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r>
              <a:rPr lang="en-GB"/>
              <a:t>Onderwerp van de presentatie</a:t>
            </a:r>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en-GB" smtClean="0"/>
              <a:pPr/>
              <a:t>‹nr.›</a:t>
            </a:fld>
            <a:endParaRPr lang="en-GB"/>
          </a:p>
        </p:txBody>
      </p:sp>
      <p:grpSp>
        <p:nvGrpSpPr>
          <p:cNvPr id="10" name="Logo">
            <a:extLst>
              <a:ext uri="{FF2B5EF4-FFF2-40B4-BE49-F238E27FC236}">
                <a16:creationId xmlns:a16="http://schemas.microsoft.com/office/drawing/2014/main" id="{09A5E9CB-7208-4222-9A98-77DE04E02C44}"/>
              </a:ext>
            </a:extLst>
          </p:cNvPr>
          <p:cNvGrpSpPr>
            <a:grpSpLocks noChangeAspect="1"/>
          </p:cNvGrpSpPr>
          <p:nvPr userDrawn="1"/>
        </p:nvGrpSpPr>
        <p:grpSpPr>
          <a:xfrm>
            <a:off x="3721021" y="2946447"/>
            <a:ext cx="4752000" cy="987712"/>
            <a:chOff x="4033837" y="3000375"/>
            <a:chExt cx="2429593" cy="504996"/>
          </a:xfrm>
          <a:solidFill>
            <a:schemeClr val="tx1"/>
          </a:solidFill>
        </p:grpSpPr>
        <p:sp>
          <p:nvSpPr>
            <p:cNvPr id="11" name="Vrije vorm: vorm 10">
              <a:extLst>
                <a:ext uri="{FF2B5EF4-FFF2-40B4-BE49-F238E27FC236}">
                  <a16:creationId xmlns:a16="http://schemas.microsoft.com/office/drawing/2014/main" id="{3D33F121-C6D0-4D68-B23A-1D11CD35C8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DC333564-E202-4127-8B36-153801B435F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6401D170-B725-4C5E-8317-5066426601BD}"/>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4C10DC94-C96B-4FF1-BF11-60A603FB3298}"/>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DBC6BA58-73DC-4FF2-9E1D-50C63F9E85F3}"/>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6184A829-A8B6-4C71-ADBD-B905438B8FE8}"/>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1F5AEC25-04C1-4108-9D28-BAB78CF2F6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en-GB"/>
            </a:p>
          </p:txBody>
        </p:sp>
      </p:grpSp>
    </p:spTree>
    <p:extLst>
      <p:ext uri="{BB962C8B-B14F-4D97-AF65-F5344CB8AC3E}">
        <p14:creationId xmlns:p14="http://schemas.microsoft.com/office/powerpoint/2010/main" val="29469294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ver met afsluiting">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hasCustomPrompt="1"/>
          </p:nvPr>
        </p:nvSpPr>
        <p:spPr>
          <a:xfrm>
            <a:off x="2590801" y="2861100"/>
            <a:ext cx="7010400" cy="1160403"/>
          </a:xfrm>
        </p:spPr>
        <p:txBody>
          <a:bodyPr anchor="ctr"/>
          <a:lstStyle>
            <a:lvl1pPr algn="ctr">
              <a:defRPr sz="4800">
                <a:solidFill>
                  <a:schemeClr val="tx1"/>
                </a:solidFill>
              </a:defRPr>
            </a:lvl1pPr>
          </a:lstStyle>
          <a:p>
            <a:r>
              <a:rPr lang="en-GB"/>
              <a:t>Call to action</a:t>
            </a:r>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A92644BC-DF8B-4D67-A7E7-632056BAF6A3}" type="datetime1">
              <a:rPr lang="nl-NL" smtClean="0"/>
              <a:t>21-6-2022</a:t>
            </a:fld>
            <a:endParaRPr lang="en-GB"/>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r>
              <a:rPr lang="en-GB"/>
              <a:t>Onderwerp van de presentatie</a:t>
            </a:r>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en-GB" smtClean="0"/>
              <a:pPr/>
              <a:t>‹nr.›</a:t>
            </a:fld>
            <a:endParaRPr lang="en-GB"/>
          </a:p>
        </p:txBody>
      </p:sp>
    </p:spTree>
    <p:extLst>
      <p:ext uri="{BB962C8B-B14F-4D97-AF65-F5344CB8AC3E}">
        <p14:creationId xmlns:p14="http://schemas.microsoft.com/office/powerpoint/2010/main" val="25395088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Handleiding verkort">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3316F65A-B4BA-49A9-886F-F5BBDA16BDE6}" type="datetime1">
              <a:rPr lang="nl-NL" noProof="0" smtClean="0"/>
              <a:pPr/>
              <a:t>21-6-2022</a:t>
            </a:fld>
            <a:endParaRPr lang="nl-NL" noProof="0"/>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r>
              <a:rPr lang="nl-NL" noProof="0"/>
              <a:t>Onderwerp van de presentatie</a:t>
            </a:r>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grpSp>
        <p:nvGrpSpPr>
          <p:cNvPr id="155" name="Groep 154">
            <a:extLst>
              <a:ext uri="{FF2B5EF4-FFF2-40B4-BE49-F238E27FC236}">
                <a16:creationId xmlns:a16="http://schemas.microsoft.com/office/drawing/2014/main" id="{8CB0D178-BA37-41D2-857F-9B318F492987}"/>
              </a:ext>
            </a:extLst>
          </p:cNvPr>
          <p:cNvGrpSpPr/>
          <p:nvPr userDrawn="1"/>
        </p:nvGrpSpPr>
        <p:grpSpPr>
          <a:xfrm>
            <a:off x="371475" y="1700213"/>
            <a:ext cx="4703444" cy="4844910"/>
            <a:chOff x="371475" y="1700213"/>
            <a:chExt cx="4703444" cy="4844910"/>
          </a:xfrm>
        </p:grpSpPr>
        <p:sp>
          <p:nvSpPr>
            <p:cNvPr id="16" name="Rechthoek 15">
              <a:extLst>
                <a:ext uri="{FF2B5EF4-FFF2-40B4-BE49-F238E27FC236}">
                  <a16:creationId xmlns:a16="http://schemas.microsoft.com/office/drawing/2014/main" id="{6A98CBCD-00C0-422C-9F30-BBF939342CA5}"/>
                </a:ext>
              </a:extLst>
            </p:cNvPr>
            <p:cNvSpPr/>
            <p:nvPr userDrawn="1"/>
          </p:nvSpPr>
          <p:spPr>
            <a:xfrm>
              <a:off x="389677" y="1700213"/>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a:ln>
                    <a:noFill/>
                  </a:ln>
                  <a:solidFill>
                    <a:schemeClr val="accent2"/>
                  </a:solidFill>
                  <a:effectLst/>
                  <a:uLnTx/>
                  <a:uFillTx/>
                  <a:latin typeface="+mj-lt"/>
                  <a:cs typeface="Segoe UI Light" panose="020B0502040204020203" pitchFamily="34" charset="0"/>
                </a:rPr>
                <a:t>Tekst stijlen</a:t>
              </a:r>
            </a:p>
          </p:txBody>
        </p:sp>
        <p:cxnSp>
          <p:nvCxnSpPr>
            <p:cNvPr id="18" name="Rechte verbindingslijn 17">
              <a:extLst>
                <a:ext uri="{FF2B5EF4-FFF2-40B4-BE49-F238E27FC236}">
                  <a16:creationId xmlns:a16="http://schemas.microsoft.com/office/drawing/2014/main" id="{EBD31D65-B061-4E17-BE29-FD7A27E084FF}"/>
                </a:ext>
              </a:extLst>
            </p:cNvPr>
            <p:cNvCxnSpPr>
              <a:cxnSpLocks/>
            </p:cNvCxnSpPr>
            <p:nvPr userDrawn="1"/>
          </p:nvCxnSpPr>
          <p:spPr>
            <a:xfrm>
              <a:off x="389676" y="1941848"/>
              <a:ext cx="4685243" cy="0"/>
            </a:xfrm>
            <a:prstGeom prst="line">
              <a:avLst/>
            </a:prstGeom>
            <a:noFill/>
            <a:ln w="3175" cap="flat" cmpd="sng" algn="ctr">
              <a:solidFill>
                <a:schemeClr val="accent2"/>
              </a:solidFill>
              <a:prstDash val="solid"/>
            </a:ln>
            <a:effectLst/>
          </p:spPr>
        </p:cxnSp>
        <p:grpSp>
          <p:nvGrpSpPr>
            <p:cNvPr id="19" name="Groep 18">
              <a:extLst>
                <a:ext uri="{FF2B5EF4-FFF2-40B4-BE49-F238E27FC236}">
                  <a16:creationId xmlns:a16="http://schemas.microsoft.com/office/drawing/2014/main" id="{5548C717-B830-4467-8DBF-5EB978FA2DBE}"/>
                </a:ext>
              </a:extLst>
            </p:cNvPr>
            <p:cNvGrpSpPr/>
            <p:nvPr userDrawn="1"/>
          </p:nvGrpSpPr>
          <p:grpSpPr>
            <a:xfrm>
              <a:off x="371475" y="2048192"/>
              <a:ext cx="2933825" cy="558875"/>
              <a:chOff x="-3419346" y="368233"/>
              <a:chExt cx="3904920" cy="743862"/>
            </a:xfrm>
          </p:grpSpPr>
          <p:sp>
            <p:nvSpPr>
              <p:cNvPr id="31" name="Rechthoek 30">
                <a:extLst>
                  <a:ext uri="{FF2B5EF4-FFF2-40B4-BE49-F238E27FC236}">
                    <a16:creationId xmlns:a16="http://schemas.microsoft.com/office/drawing/2014/main" id="{7ECCFC18-D5FE-472A-99C3-E4B436F5750C}"/>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Home</a:t>
                </a:r>
              </a:p>
            </p:txBody>
          </p:sp>
          <p:cxnSp>
            <p:nvCxnSpPr>
              <p:cNvPr id="32" name="Rechte verbindingslijn 31">
                <a:extLst>
                  <a:ext uri="{FF2B5EF4-FFF2-40B4-BE49-F238E27FC236}">
                    <a16:creationId xmlns:a16="http://schemas.microsoft.com/office/drawing/2014/main" id="{D61072B6-83DF-4232-A53B-D3D7ADA1F76B}"/>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722680E8-7ACF-44BF-81C3-515D9FE05692}"/>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Rechthoek 33">
                <a:extLst>
                  <a:ext uri="{FF2B5EF4-FFF2-40B4-BE49-F238E27FC236}">
                    <a16:creationId xmlns:a16="http://schemas.microsoft.com/office/drawing/2014/main" id="{2876073B-F10B-4258-A945-7829FE636027}"/>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35" name="Groep 34">
                <a:extLst>
                  <a:ext uri="{FF2B5EF4-FFF2-40B4-BE49-F238E27FC236}">
                    <a16:creationId xmlns:a16="http://schemas.microsoft.com/office/drawing/2014/main" id="{4D6339C5-5AEE-44AB-8C89-A10860EB9D68}"/>
                  </a:ext>
                </a:extLst>
              </p:cNvPr>
              <p:cNvGrpSpPr/>
              <p:nvPr userDrawn="1"/>
            </p:nvGrpSpPr>
            <p:grpSpPr>
              <a:xfrm>
                <a:off x="-3002834" y="720303"/>
                <a:ext cx="182598" cy="143759"/>
                <a:chOff x="-3310843" y="700986"/>
                <a:chExt cx="182598" cy="143759"/>
              </a:xfrm>
            </p:grpSpPr>
            <p:grpSp>
              <p:nvGrpSpPr>
                <p:cNvPr id="74" name="Groep 73">
                  <a:extLst>
                    <a:ext uri="{FF2B5EF4-FFF2-40B4-BE49-F238E27FC236}">
                      <a16:creationId xmlns:a16="http://schemas.microsoft.com/office/drawing/2014/main" id="{CD4A49E8-414E-4643-953E-004992570804}"/>
                    </a:ext>
                  </a:extLst>
                </p:cNvPr>
                <p:cNvGrpSpPr/>
                <p:nvPr userDrawn="1"/>
              </p:nvGrpSpPr>
              <p:grpSpPr>
                <a:xfrm>
                  <a:off x="-3310843" y="700986"/>
                  <a:ext cx="182598" cy="143759"/>
                  <a:chOff x="-3310843" y="700986"/>
                  <a:chExt cx="182598" cy="143759"/>
                </a:xfrm>
              </p:grpSpPr>
              <p:cxnSp>
                <p:nvCxnSpPr>
                  <p:cNvPr id="78" name="Rechte verbindingslijn 77">
                    <a:extLst>
                      <a:ext uri="{FF2B5EF4-FFF2-40B4-BE49-F238E27FC236}">
                        <a16:creationId xmlns:a16="http://schemas.microsoft.com/office/drawing/2014/main" id="{7B687034-0E4A-4422-995D-7DCE73A0191A}"/>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9E197AE1-40C7-4464-9D8A-EA22D380B6AA}"/>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51E44576-7C47-4459-A432-795885A6CC08}"/>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567F89C3-8AC5-4A3F-9E3A-FEF6558DB203}"/>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9F89E160-F18D-46C0-B0BB-6E55FF4896EA}"/>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75" name="Groep 74">
                  <a:extLst>
                    <a:ext uri="{FF2B5EF4-FFF2-40B4-BE49-F238E27FC236}">
                      <a16:creationId xmlns:a16="http://schemas.microsoft.com/office/drawing/2014/main" id="{2F7E62F4-530B-453F-92AB-76E06B64492A}"/>
                    </a:ext>
                  </a:extLst>
                </p:cNvPr>
                <p:cNvGrpSpPr/>
                <p:nvPr userDrawn="1"/>
              </p:nvGrpSpPr>
              <p:grpSpPr>
                <a:xfrm flipH="1">
                  <a:off x="-3310774" y="735854"/>
                  <a:ext cx="88801" cy="72568"/>
                  <a:chOff x="-2091059" y="1395403"/>
                  <a:chExt cx="157316" cy="128558"/>
                </a:xfrm>
              </p:grpSpPr>
              <p:sp>
                <p:nvSpPr>
                  <p:cNvPr id="76" name="Rechthoek 75">
                    <a:extLst>
                      <a:ext uri="{FF2B5EF4-FFF2-40B4-BE49-F238E27FC236}">
                        <a16:creationId xmlns:a16="http://schemas.microsoft.com/office/drawing/2014/main" id="{1EDBDC86-7479-4075-BC77-5047EA054D58}"/>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7" name="Pijl: punthaak 76">
                    <a:extLst>
                      <a:ext uri="{FF2B5EF4-FFF2-40B4-BE49-F238E27FC236}">
                        <a16:creationId xmlns:a16="http://schemas.microsoft.com/office/drawing/2014/main" id="{475ED6D6-0760-42F3-B045-B6463E7FA09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36" name="Groep 35">
                <a:extLst>
                  <a:ext uri="{FF2B5EF4-FFF2-40B4-BE49-F238E27FC236}">
                    <a16:creationId xmlns:a16="http://schemas.microsoft.com/office/drawing/2014/main" id="{9CA137C1-857E-47A9-8CDD-ABDC62CFDE6F}"/>
                  </a:ext>
                </a:extLst>
              </p:cNvPr>
              <p:cNvGrpSpPr/>
              <p:nvPr userDrawn="1"/>
            </p:nvGrpSpPr>
            <p:grpSpPr>
              <a:xfrm>
                <a:off x="-3326107" y="720303"/>
                <a:ext cx="182598" cy="143759"/>
                <a:chOff x="-3634116" y="700986"/>
                <a:chExt cx="182598" cy="143759"/>
              </a:xfrm>
            </p:grpSpPr>
            <p:grpSp>
              <p:nvGrpSpPr>
                <p:cNvPr id="65" name="Groep 64">
                  <a:extLst>
                    <a:ext uri="{FF2B5EF4-FFF2-40B4-BE49-F238E27FC236}">
                      <a16:creationId xmlns:a16="http://schemas.microsoft.com/office/drawing/2014/main" id="{4C6E0AE7-8E25-41CE-828C-99A32A1CCC5F}"/>
                    </a:ext>
                  </a:extLst>
                </p:cNvPr>
                <p:cNvGrpSpPr/>
                <p:nvPr userDrawn="1"/>
              </p:nvGrpSpPr>
              <p:grpSpPr>
                <a:xfrm>
                  <a:off x="-3634116" y="700986"/>
                  <a:ext cx="182598" cy="143759"/>
                  <a:chOff x="-3634116" y="700986"/>
                  <a:chExt cx="182598" cy="143759"/>
                </a:xfrm>
              </p:grpSpPr>
              <p:cxnSp>
                <p:nvCxnSpPr>
                  <p:cNvPr id="69" name="Rechte verbindingslijn 68">
                    <a:extLst>
                      <a:ext uri="{FF2B5EF4-FFF2-40B4-BE49-F238E27FC236}">
                        <a16:creationId xmlns:a16="http://schemas.microsoft.com/office/drawing/2014/main" id="{2F8EE189-C304-43E2-AB04-659024282D17}"/>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1E158D69-5C67-457C-9795-CB9E28DD2758}"/>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B529F537-0F50-4C8B-898E-EE1245C8B0EB}"/>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72" name="Rechte verbindingslijn 71">
                    <a:extLst>
                      <a:ext uri="{FF2B5EF4-FFF2-40B4-BE49-F238E27FC236}">
                        <a16:creationId xmlns:a16="http://schemas.microsoft.com/office/drawing/2014/main" id="{80B0A3D4-F56E-46AA-B99D-20FD1F83D044}"/>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73" name="Rechte verbindingslijn 72">
                    <a:extLst>
                      <a:ext uri="{FF2B5EF4-FFF2-40B4-BE49-F238E27FC236}">
                        <a16:creationId xmlns:a16="http://schemas.microsoft.com/office/drawing/2014/main" id="{75A793C0-2B6A-4248-91DE-A8AFD5890821}"/>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66" name="Groep 65">
                  <a:extLst>
                    <a:ext uri="{FF2B5EF4-FFF2-40B4-BE49-F238E27FC236}">
                      <a16:creationId xmlns:a16="http://schemas.microsoft.com/office/drawing/2014/main" id="{14DFCDE8-C3A6-4EDD-ABDC-BD4884DF830B}"/>
                    </a:ext>
                  </a:extLst>
                </p:cNvPr>
                <p:cNvGrpSpPr/>
                <p:nvPr userDrawn="1"/>
              </p:nvGrpSpPr>
              <p:grpSpPr>
                <a:xfrm>
                  <a:off x="-3634047" y="735854"/>
                  <a:ext cx="88801" cy="72568"/>
                  <a:chOff x="-2091059" y="1395403"/>
                  <a:chExt cx="157316" cy="128558"/>
                </a:xfrm>
              </p:grpSpPr>
              <p:sp>
                <p:nvSpPr>
                  <p:cNvPr id="67" name="Rechthoek 66">
                    <a:extLst>
                      <a:ext uri="{FF2B5EF4-FFF2-40B4-BE49-F238E27FC236}">
                        <a16:creationId xmlns:a16="http://schemas.microsoft.com/office/drawing/2014/main" id="{B11645EA-4C85-4663-A194-4FDDBA00199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8" name="Pijl: punthaak 67">
                    <a:extLst>
                      <a:ext uri="{FF2B5EF4-FFF2-40B4-BE49-F238E27FC236}">
                        <a16:creationId xmlns:a16="http://schemas.microsoft.com/office/drawing/2014/main" id="{F8DCC163-6CF1-4A37-ADCF-CAD4B72982B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37" name="Rechte verbindingslijn 36">
                <a:extLst>
                  <a:ext uri="{FF2B5EF4-FFF2-40B4-BE49-F238E27FC236}">
                    <a16:creationId xmlns:a16="http://schemas.microsoft.com/office/drawing/2014/main" id="{7357AAFF-835B-4023-8787-3CCF2FD2AFD2}"/>
                  </a:ext>
                </a:extLst>
              </p:cNvPr>
              <p:cNvCxnSpPr>
                <a:cxnSpLocks/>
              </p:cNvCxnSpPr>
              <p:nvPr userDrawn="1"/>
            </p:nvCxnSpPr>
            <p:spPr>
              <a:xfrm flipV="1">
                <a:off x="-2747770" y="523622"/>
                <a:ext cx="331753" cy="196680"/>
              </a:xfrm>
              <a:prstGeom prst="line">
                <a:avLst/>
              </a:prstGeom>
              <a:noFill/>
              <a:ln w="19050" cap="rnd" cmpd="sng" algn="ctr">
                <a:solidFill>
                  <a:schemeClr val="accent5"/>
                </a:solidFill>
                <a:prstDash val="solid"/>
                <a:headEnd type="oval"/>
              </a:ln>
              <a:effectLst/>
            </p:spPr>
          </p:cxnSp>
          <p:cxnSp>
            <p:nvCxnSpPr>
              <p:cNvPr id="38" name="Rechte verbindingslijn 37">
                <a:extLst>
                  <a:ext uri="{FF2B5EF4-FFF2-40B4-BE49-F238E27FC236}">
                    <a16:creationId xmlns:a16="http://schemas.microsoft.com/office/drawing/2014/main" id="{46E1D703-75D8-4A1D-906B-64BAB51AD6E2}"/>
                  </a:ext>
                </a:extLst>
              </p:cNvPr>
              <p:cNvCxnSpPr>
                <a:cxnSpLocks/>
              </p:cNvCxnSpPr>
              <p:nvPr userDrawn="1"/>
            </p:nvCxnSpPr>
            <p:spPr>
              <a:xfrm flipV="1">
                <a:off x="-3196143" y="950343"/>
                <a:ext cx="774583" cy="12662"/>
              </a:xfrm>
              <a:prstGeom prst="line">
                <a:avLst/>
              </a:prstGeom>
              <a:noFill/>
              <a:ln w="19050" cap="rnd" cmpd="sng" algn="ctr">
                <a:solidFill>
                  <a:schemeClr val="accent5"/>
                </a:solidFill>
                <a:prstDash val="solid"/>
                <a:headEnd type="oval"/>
              </a:ln>
              <a:effectLst/>
            </p:spPr>
          </p:cxnSp>
          <p:grpSp>
            <p:nvGrpSpPr>
              <p:cNvPr id="39" name="Groep 38">
                <a:extLst>
                  <a:ext uri="{FF2B5EF4-FFF2-40B4-BE49-F238E27FC236}">
                    <a16:creationId xmlns:a16="http://schemas.microsoft.com/office/drawing/2014/main" id="{16E84680-5669-4673-A5BA-A96B719494D9}"/>
                  </a:ext>
                </a:extLst>
              </p:cNvPr>
              <p:cNvGrpSpPr/>
              <p:nvPr userDrawn="1"/>
            </p:nvGrpSpPr>
            <p:grpSpPr>
              <a:xfrm>
                <a:off x="-2425037" y="370226"/>
                <a:ext cx="357690" cy="330595"/>
                <a:chOff x="-2721817" y="347336"/>
                <a:chExt cx="432805" cy="400021"/>
              </a:xfrm>
            </p:grpSpPr>
            <p:sp>
              <p:nvSpPr>
                <p:cNvPr id="54" name="Rechthoek 53">
                  <a:extLst>
                    <a:ext uri="{FF2B5EF4-FFF2-40B4-BE49-F238E27FC236}">
                      <a16:creationId xmlns:a16="http://schemas.microsoft.com/office/drawing/2014/main" id="{77D6F352-1283-427B-9CC7-9614E1BE51F3}"/>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55" name="Groep 54">
                  <a:extLst>
                    <a:ext uri="{FF2B5EF4-FFF2-40B4-BE49-F238E27FC236}">
                      <a16:creationId xmlns:a16="http://schemas.microsoft.com/office/drawing/2014/main" id="{4170CDA5-6A26-4412-9817-14F222CC69C7}"/>
                    </a:ext>
                  </a:extLst>
                </p:cNvPr>
                <p:cNvGrpSpPr/>
                <p:nvPr userDrawn="1"/>
              </p:nvGrpSpPr>
              <p:grpSpPr>
                <a:xfrm>
                  <a:off x="-2652453" y="431583"/>
                  <a:ext cx="294076" cy="231526"/>
                  <a:chOff x="-3634116" y="700986"/>
                  <a:chExt cx="182598" cy="143759"/>
                </a:xfrm>
              </p:grpSpPr>
              <p:grpSp>
                <p:nvGrpSpPr>
                  <p:cNvPr id="56" name="Groep 55">
                    <a:extLst>
                      <a:ext uri="{FF2B5EF4-FFF2-40B4-BE49-F238E27FC236}">
                        <a16:creationId xmlns:a16="http://schemas.microsoft.com/office/drawing/2014/main" id="{3602E536-F150-4475-8DCB-83E5174E9469}"/>
                      </a:ext>
                    </a:extLst>
                  </p:cNvPr>
                  <p:cNvGrpSpPr/>
                  <p:nvPr userDrawn="1"/>
                </p:nvGrpSpPr>
                <p:grpSpPr>
                  <a:xfrm>
                    <a:off x="-3634116" y="700986"/>
                    <a:ext cx="182598" cy="143759"/>
                    <a:chOff x="-3634116" y="700986"/>
                    <a:chExt cx="182598" cy="143759"/>
                  </a:xfrm>
                </p:grpSpPr>
                <p:cxnSp>
                  <p:nvCxnSpPr>
                    <p:cNvPr id="60" name="Rechte verbindingslijn 59">
                      <a:extLst>
                        <a:ext uri="{FF2B5EF4-FFF2-40B4-BE49-F238E27FC236}">
                          <a16:creationId xmlns:a16="http://schemas.microsoft.com/office/drawing/2014/main" id="{2456C629-C7A4-481F-B601-DA9D6D479582}"/>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61" name="Rechte verbindingslijn 60">
                      <a:extLst>
                        <a:ext uri="{FF2B5EF4-FFF2-40B4-BE49-F238E27FC236}">
                          <a16:creationId xmlns:a16="http://schemas.microsoft.com/office/drawing/2014/main" id="{2513C493-8D87-41C4-867A-8606C34D87AE}"/>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62" name="Rechte verbindingslijn 61">
                      <a:extLst>
                        <a:ext uri="{FF2B5EF4-FFF2-40B4-BE49-F238E27FC236}">
                          <a16:creationId xmlns:a16="http://schemas.microsoft.com/office/drawing/2014/main" id="{D8F92DA9-4110-4340-9989-6D54EEFA2CAA}"/>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63" name="Rechte verbindingslijn 62">
                      <a:extLst>
                        <a:ext uri="{FF2B5EF4-FFF2-40B4-BE49-F238E27FC236}">
                          <a16:creationId xmlns:a16="http://schemas.microsoft.com/office/drawing/2014/main" id="{3A988022-BCE9-4603-AF47-DAE17A265B37}"/>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64" name="Rechte verbindingslijn 63">
                      <a:extLst>
                        <a:ext uri="{FF2B5EF4-FFF2-40B4-BE49-F238E27FC236}">
                          <a16:creationId xmlns:a16="http://schemas.microsoft.com/office/drawing/2014/main" id="{1775E04E-B0D9-4FAF-8B05-3A41511988D7}"/>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57" name="Groep 56">
                    <a:extLst>
                      <a:ext uri="{FF2B5EF4-FFF2-40B4-BE49-F238E27FC236}">
                        <a16:creationId xmlns:a16="http://schemas.microsoft.com/office/drawing/2014/main" id="{ECF54D02-BD00-4AC7-9F61-B9E10A3F3FD7}"/>
                      </a:ext>
                    </a:extLst>
                  </p:cNvPr>
                  <p:cNvGrpSpPr/>
                  <p:nvPr userDrawn="1"/>
                </p:nvGrpSpPr>
                <p:grpSpPr>
                  <a:xfrm>
                    <a:off x="-3634047" y="735854"/>
                    <a:ext cx="88801" cy="72568"/>
                    <a:chOff x="-2091059" y="1395403"/>
                    <a:chExt cx="157316" cy="128558"/>
                  </a:xfrm>
                </p:grpSpPr>
                <p:sp>
                  <p:nvSpPr>
                    <p:cNvPr id="58" name="Rechthoek 57">
                      <a:extLst>
                        <a:ext uri="{FF2B5EF4-FFF2-40B4-BE49-F238E27FC236}">
                          <a16:creationId xmlns:a16="http://schemas.microsoft.com/office/drawing/2014/main" id="{63053832-3C05-48C5-9C8E-FEAC6CA904D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59" name="Pijl: punthaak 58">
                      <a:extLst>
                        <a:ext uri="{FF2B5EF4-FFF2-40B4-BE49-F238E27FC236}">
                          <a16:creationId xmlns:a16="http://schemas.microsoft.com/office/drawing/2014/main" id="{FFAB1B08-1F14-4164-BEE8-1F03A9CBA94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40" name="Groep 39">
                <a:extLst>
                  <a:ext uri="{FF2B5EF4-FFF2-40B4-BE49-F238E27FC236}">
                    <a16:creationId xmlns:a16="http://schemas.microsoft.com/office/drawing/2014/main" id="{07EF18BD-F96E-4ADF-B3FA-7A35613A678E}"/>
                  </a:ext>
                </a:extLst>
              </p:cNvPr>
              <p:cNvGrpSpPr/>
              <p:nvPr userDrawn="1"/>
            </p:nvGrpSpPr>
            <p:grpSpPr>
              <a:xfrm>
                <a:off x="-2425037" y="781500"/>
                <a:ext cx="357690" cy="330595"/>
                <a:chOff x="-2721817" y="782525"/>
                <a:chExt cx="432805" cy="400021"/>
              </a:xfrm>
            </p:grpSpPr>
            <p:sp>
              <p:nvSpPr>
                <p:cNvPr id="43" name="Rechthoek 42">
                  <a:extLst>
                    <a:ext uri="{FF2B5EF4-FFF2-40B4-BE49-F238E27FC236}">
                      <a16:creationId xmlns:a16="http://schemas.microsoft.com/office/drawing/2014/main" id="{D4D1C011-79CF-42C2-8F15-40B7838EAB60}"/>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44" name="Groep 43">
                  <a:extLst>
                    <a:ext uri="{FF2B5EF4-FFF2-40B4-BE49-F238E27FC236}">
                      <a16:creationId xmlns:a16="http://schemas.microsoft.com/office/drawing/2014/main" id="{8293B13A-68AC-4C90-8198-CC844E701E23}"/>
                    </a:ext>
                  </a:extLst>
                </p:cNvPr>
                <p:cNvGrpSpPr/>
                <p:nvPr userDrawn="1"/>
              </p:nvGrpSpPr>
              <p:grpSpPr>
                <a:xfrm>
                  <a:off x="-2652453" y="866772"/>
                  <a:ext cx="294076" cy="231526"/>
                  <a:chOff x="-3310843" y="700986"/>
                  <a:chExt cx="182598" cy="143759"/>
                </a:xfrm>
              </p:grpSpPr>
              <p:grpSp>
                <p:nvGrpSpPr>
                  <p:cNvPr id="45" name="Groep 44">
                    <a:extLst>
                      <a:ext uri="{FF2B5EF4-FFF2-40B4-BE49-F238E27FC236}">
                        <a16:creationId xmlns:a16="http://schemas.microsoft.com/office/drawing/2014/main" id="{661E7D94-6A46-437F-AE6B-7B1BC6395A90}"/>
                      </a:ext>
                    </a:extLst>
                  </p:cNvPr>
                  <p:cNvGrpSpPr/>
                  <p:nvPr userDrawn="1"/>
                </p:nvGrpSpPr>
                <p:grpSpPr>
                  <a:xfrm>
                    <a:off x="-3310843" y="700986"/>
                    <a:ext cx="182598" cy="143759"/>
                    <a:chOff x="-3310843" y="700986"/>
                    <a:chExt cx="182598" cy="143759"/>
                  </a:xfrm>
                </p:grpSpPr>
                <p:cxnSp>
                  <p:nvCxnSpPr>
                    <p:cNvPr id="49" name="Rechte verbindingslijn 48">
                      <a:extLst>
                        <a:ext uri="{FF2B5EF4-FFF2-40B4-BE49-F238E27FC236}">
                          <a16:creationId xmlns:a16="http://schemas.microsoft.com/office/drawing/2014/main" id="{A556ECFE-5AD9-459D-AC03-D6AF3D05446C}"/>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50" name="Rechte verbindingslijn 49">
                      <a:extLst>
                        <a:ext uri="{FF2B5EF4-FFF2-40B4-BE49-F238E27FC236}">
                          <a16:creationId xmlns:a16="http://schemas.microsoft.com/office/drawing/2014/main" id="{095B8305-5D0F-4B60-BECC-46979F60DF46}"/>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51" name="Rechte verbindingslijn 50">
                      <a:extLst>
                        <a:ext uri="{FF2B5EF4-FFF2-40B4-BE49-F238E27FC236}">
                          <a16:creationId xmlns:a16="http://schemas.microsoft.com/office/drawing/2014/main" id="{8657EE05-6F42-498B-A410-109742F71385}"/>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52" name="Rechte verbindingslijn 51">
                      <a:extLst>
                        <a:ext uri="{FF2B5EF4-FFF2-40B4-BE49-F238E27FC236}">
                          <a16:creationId xmlns:a16="http://schemas.microsoft.com/office/drawing/2014/main" id="{3D9642B5-BD8C-435F-A463-A0BECD377D31}"/>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53" name="Rechte verbindingslijn 52">
                      <a:extLst>
                        <a:ext uri="{FF2B5EF4-FFF2-40B4-BE49-F238E27FC236}">
                          <a16:creationId xmlns:a16="http://schemas.microsoft.com/office/drawing/2014/main" id="{F5BB8F07-5C31-488E-942A-5D7CBED77E70}"/>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46" name="Groep 45">
                    <a:extLst>
                      <a:ext uri="{FF2B5EF4-FFF2-40B4-BE49-F238E27FC236}">
                        <a16:creationId xmlns:a16="http://schemas.microsoft.com/office/drawing/2014/main" id="{0FA2AF7F-578F-4846-8770-81A4CD18F5CF}"/>
                      </a:ext>
                    </a:extLst>
                  </p:cNvPr>
                  <p:cNvGrpSpPr/>
                  <p:nvPr userDrawn="1"/>
                </p:nvGrpSpPr>
                <p:grpSpPr>
                  <a:xfrm flipH="1">
                    <a:off x="-3310774" y="735854"/>
                    <a:ext cx="88801" cy="72568"/>
                    <a:chOff x="-2091059" y="1395403"/>
                    <a:chExt cx="157316" cy="128558"/>
                  </a:xfrm>
                </p:grpSpPr>
                <p:sp>
                  <p:nvSpPr>
                    <p:cNvPr id="47" name="Rechthoek 46">
                      <a:extLst>
                        <a:ext uri="{FF2B5EF4-FFF2-40B4-BE49-F238E27FC236}">
                          <a16:creationId xmlns:a16="http://schemas.microsoft.com/office/drawing/2014/main" id="{0C7CBB22-CD2E-4E39-ABCF-199080206200}"/>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8" name="Pijl: punthaak 47">
                      <a:extLst>
                        <a:ext uri="{FF2B5EF4-FFF2-40B4-BE49-F238E27FC236}">
                          <a16:creationId xmlns:a16="http://schemas.microsoft.com/office/drawing/2014/main" id="{73447F7E-C101-41B9-8E05-ABA3266BE57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41" name="Rechthoek 40">
                <a:extLst>
                  <a:ext uri="{FF2B5EF4-FFF2-40B4-BE49-F238E27FC236}">
                    <a16:creationId xmlns:a16="http://schemas.microsoft.com/office/drawing/2014/main" id="{CFA4D101-D568-42EE-AD0C-BCA8FFC34548}"/>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verhogen</a:t>
                </a:r>
              </a:p>
            </p:txBody>
          </p:sp>
          <p:sp>
            <p:nvSpPr>
              <p:cNvPr id="42" name="Rechthoek 41">
                <a:extLst>
                  <a:ext uri="{FF2B5EF4-FFF2-40B4-BE49-F238E27FC236}">
                    <a16:creationId xmlns:a16="http://schemas.microsoft.com/office/drawing/2014/main" id="{A3940509-23FD-4C83-915D-0E596F133944}"/>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 niveau verlagen</a:t>
                </a:r>
              </a:p>
            </p:txBody>
          </p:sp>
        </p:grpSp>
        <p:cxnSp>
          <p:nvCxnSpPr>
            <p:cNvPr id="20" name="Rechte verbindingslijn 19">
              <a:extLst>
                <a:ext uri="{FF2B5EF4-FFF2-40B4-BE49-F238E27FC236}">
                  <a16:creationId xmlns:a16="http://schemas.microsoft.com/office/drawing/2014/main" id="{4A97A65E-819C-4FD1-A72E-217C06A2E9C2}"/>
                </a:ext>
              </a:extLst>
            </p:cNvPr>
            <p:cNvCxnSpPr>
              <a:cxnSpLocks/>
            </p:cNvCxnSpPr>
            <p:nvPr userDrawn="1"/>
          </p:nvCxnSpPr>
          <p:spPr>
            <a:xfrm>
              <a:off x="389676" y="2719710"/>
              <a:ext cx="4685243" cy="0"/>
            </a:xfrm>
            <a:prstGeom prst="line">
              <a:avLst/>
            </a:prstGeom>
            <a:noFill/>
            <a:ln w="3175" cap="flat" cmpd="sng" algn="ctr">
              <a:solidFill>
                <a:schemeClr val="accent2"/>
              </a:solidFill>
              <a:prstDash val="solid"/>
            </a:ln>
            <a:effectLst/>
          </p:spPr>
        </p:cxnSp>
        <p:sp>
          <p:nvSpPr>
            <p:cNvPr id="90" name="Tekstvak 89">
              <a:extLst>
                <a:ext uri="{FF2B5EF4-FFF2-40B4-BE49-F238E27FC236}">
                  <a16:creationId xmlns:a16="http://schemas.microsoft.com/office/drawing/2014/main" id="{ACA6FC1D-C6C7-4BEC-95BE-856D7A25D3ED}"/>
                </a:ext>
              </a:extLst>
            </p:cNvPr>
            <p:cNvSpPr txBox="1"/>
            <p:nvPr userDrawn="1"/>
          </p:nvSpPr>
          <p:spPr>
            <a:xfrm>
              <a:off x="807791" y="3436580"/>
              <a:ext cx="4267128" cy="3108543"/>
            </a:xfrm>
            <a:prstGeom prst="rect">
              <a:avLst/>
            </a:prstGeom>
            <a:noFill/>
          </p:spPr>
          <p:txBody>
            <a:bodyPr wrap="square" lIns="0" tIns="0" rIns="0" bIns="0" rtlCol="0">
              <a:spAutoFit/>
            </a:bodyPr>
            <a:lstStyle/>
            <a:p>
              <a:pPr marL="216000" lvl="0" indent="-216000">
                <a:buFont typeface="Arial" panose="020B0604020202020204" pitchFamily="34" charset="0"/>
                <a:buChar char="•"/>
              </a:pPr>
              <a:r>
                <a:rPr lang="nl-NL" sz="1800" kern="1200" noProof="0">
                  <a:solidFill>
                    <a:schemeClr val="tx1"/>
                  </a:solidFill>
                  <a:latin typeface="+mn-lt"/>
                  <a:ea typeface="+mn-ea"/>
                  <a:cs typeface="+mn-cs"/>
                </a:rPr>
                <a:t>Eerste</a:t>
              </a:r>
              <a:r>
                <a:rPr lang="nl-NL" noProof="0"/>
                <a:t> niveau</a:t>
              </a:r>
            </a:p>
            <a:p>
              <a:pPr marL="501750" lvl="1" indent="-285750">
                <a:buFont typeface="Arial" panose="020B0604020202020204" pitchFamily="34" charset="0"/>
                <a:buChar char="-"/>
              </a:pPr>
              <a:r>
                <a:rPr lang="nl-NL" noProof="0"/>
                <a:t>Tweede niveau</a:t>
              </a:r>
            </a:p>
            <a:p>
              <a:pPr marL="648000" lvl="2" indent="-216000">
                <a:buFont typeface="Arial" panose="020B0604020202020204" pitchFamily="34" charset="0"/>
                <a:buChar char="-"/>
              </a:pPr>
              <a:r>
                <a:rPr lang="nl-NL" noProof="0"/>
                <a:t>Derde niveau</a:t>
              </a:r>
            </a:p>
            <a:p>
              <a:pPr marL="0" lvl="3"/>
              <a:r>
                <a:rPr lang="nl-NL" b="1" noProof="0"/>
                <a:t>Vierde niveau</a:t>
              </a:r>
            </a:p>
            <a:p>
              <a:pPr marL="0" lvl="4"/>
              <a:r>
                <a:rPr lang="nl-NL" noProof="0"/>
                <a:t>Vijfde niveau</a:t>
              </a:r>
            </a:p>
            <a:p>
              <a:pPr marL="432000" lvl="5" indent="-432000">
                <a:buFont typeface="+mj-lt"/>
                <a:buAutoNum type="arabicPeriod"/>
              </a:pPr>
              <a:r>
                <a:rPr lang="nl-NL" noProof="0"/>
                <a:t>Zesde niveau</a:t>
              </a:r>
            </a:p>
            <a:p>
              <a:pPr marL="864000" lvl="6" indent="-432000">
                <a:buFont typeface="+mj-lt"/>
                <a:buAutoNum type="alphaLcPeriod"/>
              </a:pPr>
              <a:r>
                <a:rPr lang="nl-NL" noProof="0"/>
                <a:t>Zevende niveau - Subtitel</a:t>
              </a:r>
            </a:p>
            <a:p>
              <a:pPr marL="0" lvl="7">
                <a:spcAft>
                  <a:spcPts val="1200"/>
                </a:spcAft>
              </a:pPr>
              <a:r>
                <a:rPr lang="nl-NL" sz="3000" noProof="0"/>
                <a:t>Achtste niveau - Subtitel</a:t>
              </a:r>
            </a:p>
            <a:p>
              <a:pPr marL="0" lvl="8"/>
              <a:r>
                <a:rPr lang="nl-NL" noProof="0"/>
                <a:t>Negende Niveau</a:t>
              </a:r>
            </a:p>
            <a:p>
              <a:endParaRPr lang="nl-NL" noProof="0"/>
            </a:p>
          </p:txBody>
        </p:sp>
        <p:sp>
          <p:nvSpPr>
            <p:cNvPr id="7" name="Ovaal 6">
              <a:extLst>
                <a:ext uri="{FF2B5EF4-FFF2-40B4-BE49-F238E27FC236}">
                  <a16:creationId xmlns:a16="http://schemas.microsoft.com/office/drawing/2014/main" id="{F75DFDF9-5322-4B10-9B8B-06ABF45035F8}"/>
                </a:ext>
              </a:extLst>
            </p:cNvPr>
            <p:cNvSpPr>
              <a:spLocks noChangeAspect="1"/>
            </p:cNvSpPr>
            <p:nvPr userDrawn="1"/>
          </p:nvSpPr>
          <p:spPr>
            <a:xfrm>
              <a:off x="374485" y="4851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9" name="Ovaal 8">
              <a:extLst>
                <a:ext uri="{FF2B5EF4-FFF2-40B4-BE49-F238E27FC236}">
                  <a16:creationId xmlns:a16="http://schemas.microsoft.com/office/drawing/2014/main" id="{AAF85ED1-DA7E-43E7-BBE6-8953D8AF83EC}"/>
                </a:ext>
              </a:extLst>
            </p:cNvPr>
            <p:cNvSpPr>
              <a:spLocks noChangeAspect="1"/>
            </p:cNvSpPr>
            <p:nvPr userDrawn="1"/>
          </p:nvSpPr>
          <p:spPr>
            <a:xfrm>
              <a:off x="374485" y="5128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1" name="Ovaal 10">
              <a:extLst>
                <a:ext uri="{FF2B5EF4-FFF2-40B4-BE49-F238E27FC236}">
                  <a16:creationId xmlns:a16="http://schemas.microsoft.com/office/drawing/2014/main" id="{7EB6893E-C1A1-4E98-8AF9-6211D17E17F8}"/>
                </a:ext>
              </a:extLst>
            </p:cNvPr>
            <p:cNvSpPr>
              <a:spLocks noChangeAspect="1"/>
            </p:cNvSpPr>
            <p:nvPr userDrawn="1"/>
          </p:nvSpPr>
          <p:spPr>
            <a:xfrm>
              <a:off x="374485" y="552502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13" name="Ovaal 12">
              <a:extLst>
                <a:ext uri="{FF2B5EF4-FFF2-40B4-BE49-F238E27FC236}">
                  <a16:creationId xmlns:a16="http://schemas.microsoft.com/office/drawing/2014/main" id="{663286AB-74D7-4FCD-8D85-8DDD7065FC5D}"/>
                </a:ext>
              </a:extLst>
            </p:cNvPr>
            <p:cNvSpPr>
              <a:spLocks noChangeAspect="1"/>
            </p:cNvSpPr>
            <p:nvPr userDrawn="1"/>
          </p:nvSpPr>
          <p:spPr>
            <a:xfrm>
              <a:off x="374485" y="6016537"/>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17" name="Ovaal 16">
              <a:extLst>
                <a:ext uri="{FF2B5EF4-FFF2-40B4-BE49-F238E27FC236}">
                  <a16:creationId xmlns:a16="http://schemas.microsoft.com/office/drawing/2014/main" id="{5E2C31E3-7943-4E1B-B55A-F3833A683CC5}"/>
                </a:ext>
              </a:extLst>
            </p:cNvPr>
            <p:cNvSpPr>
              <a:spLocks noChangeAspect="1"/>
            </p:cNvSpPr>
            <p:nvPr userDrawn="1"/>
          </p:nvSpPr>
          <p:spPr>
            <a:xfrm>
              <a:off x="374485" y="3465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sp>
          <p:nvSpPr>
            <p:cNvPr id="22" name="Ovaal 21">
              <a:extLst>
                <a:ext uri="{FF2B5EF4-FFF2-40B4-BE49-F238E27FC236}">
                  <a16:creationId xmlns:a16="http://schemas.microsoft.com/office/drawing/2014/main" id="{D5D8BCAC-25B6-41D4-A02F-B0BB26914B63}"/>
                </a:ext>
              </a:extLst>
            </p:cNvPr>
            <p:cNvSpPr>
              <a:spLocks noChangeAspect="1"/>
            </p:cNvSpPr>
            <p:nvPr userDrawn="1"/>
          </p:nvSpPr>
          <p:spPr>
            <a:xfrm>
              <a:off x="374485" y="3742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24" name="Ovaal 23">
              <a:extLst>
                <a:ext uri="{FF2B5EF4-FFF2-40B4-BE49-F238E27FC236}">
                  <a16:creationId xmlns:a16="http://schemas.microsoft.com/office/drawing/2014/main" id="{AAF1F190-C472-43C7-8866-B7ED08F193E8}"/>
                </a:ext>
              </a:extLst>
            </p:cNvPr>
            <p:cNvSpPr>
              <a:spLocks noChangeAspect="1"/>
            </p:cNvSpPr>
            <p:nvPr userDrawn="1"/>
          </p:nvSpPr>
          <p:spPr>
            <a:xfrm>
              <a:off x="374485" y="40199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26" name="Ovaal 25">
              <a:extLst>
                <a:ext uri="{FF2B5EF4-FFF2-40B4-BE49-F238E27FC236}">
                  <a16:creationId xmlns:a16="http://schemas.microsoft.com/office/drawing/2014/main" id="{7AACA8B9-A7AB-42DE-9C16-24386748775B}"/>
                </a:ext>
              </a:extLst>
            </p:cNvPr>
            <p:cNvSpPr>
              <a:spLocks noChangeAspect="1"/>
            </p:cNvSpPr>
            <p:nvPr userDrawn="1"/>
          </p:nvSpPr>
          <p:spPr>
            <a:xfrm>
              <a:off x="374485" y="42971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28" name="Ovaal 27">
              <a:extLst>
                <a:ext uri="{FF2B5EF4-FFF2-40B4-BE49-F238E27FC236}">
                  <a16:creationId xmlns:a16="http://schemas.microsoft.com/office/drawing/2014/main" id="{13C42B36-BC26-441A-8FA2-BB267074BD7C}"/>
                </a:ext>
              </a:extLst>
            </p:cNvPr>
            <p:cNvSpPr>
              <a:spLocks noChangeAspect="1"/>
            </p:cNvSpPr>
            <p:nvPr userDrawn="1"/>
          </p:nvSpPr>
          <p:spPr>
            <a:xfrm>
              <a:off x="374485" y="45743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30" name="Rechthoek 29">
              <a:extLst>
                <a:ext uri="{FF2B5EF4-FFF2-40B4-BE49-F238E27FC236}">
                  <a16:creationId xmlns:a16="http://schemas.microsoft.com/office/drawing/2014/main" id="{8BB401EE-98BA-4DB4-A611-74D31AB26636}"/>
                </a:ext>
              </a:extLst>
            </p:cNvPr>
            <p:cNvSpPr/>
            <p:nvPr userDrawn="1"/>
          </p:nvSpPr>
          <p:spPr>
            <a:xfrm>
              <a:off x="388223" y="2838439"/>
              <a:ext cx="4685243" cy="59056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Gebruik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op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tab om de tekstopmaak te wijzigen. Klik op de iconen zoals hierboven afgebeeld en kies het gewenste niveau.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Kies uit:</a:t>
              </a:r>
            </a:p>
          </p:txBody>
        </p:sp>
      </p:grpSp>
      <p:grpSp>
        <p:nvGrpSpPr>
          <p:cNvPr id="160" name="Groep 159">
            <a:extLst>
              <a:ext uri="{FF2B5EF4-FFF2-40B4-BE49-F238E27FC236}">
                <a16:creationId xmlns:a16="http://schemas.microsoft.com/office/drawing/2014/main" id="{635C1030-4BB4-4A32-A302-11D5E5490F74}"/>
              </a:ext>
            </a:extLst>
          </p:cNvPr>
          <p:cNvGrpSpPr/>
          <p:nvPr userDrawn="1"/>
        </p:nvGrpSpPr>
        <p:grpSpPr>
          <a:xfrm>
            <a:off x="6090340" y="1714038"/>
            <a:ext cx="4298260" cy="4302351"/>
            <a:chOff x="6090340" y="1714038"/>
            <a:chExt cx="4298260" cy="4302351"/>
          </a:xfrm>
        </p:grpSpPr>
        <p:sp>
          <p:nvSpPr>
            <p:cNvPr id="99" name="Rechthoek 98">
              <a:extLst>
                <a:ext uri="{FF2B5EF4-FFF2-40B4-BE49-F238E27FC236}">
                  <a16:creationId xmlns:a16="http://schemas.microsoft.com/office/drawing/2014/main" id="{F5C74C9C-6499-425E-82BF-73305EE8C3CB}"/>
                </a:ext>
              </a:extLst>
            </p:cNvPr>
            <p:cNvSpPr/>
            <p:nvPr userDrawn="1"/>
          </p:nvSpPr>
          <p:spPr>
            <a:xfrm>
              <a:off x="6095999" y="1714038"/>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a:ln>
                    <a:noFill/>
                  </a:ln>
                  <a:solidFill>
                    <a:schemeClr val="accent2"/>
                  </a:solidFill>
                  <a:effectLst/>
                  <a:uLnTx/>
                  <a:uFillTx/>
                  <a:latin typeface="+mj-lt"/>
                  <a:cs typeface="Segoe UI Light" panose="020B0502040204020203" pitchFamily="34" charset="0"/>
                </a:rPr>
                <a:t>Afbeelding invoegen/wijzigen</a:t>
              </a:r>
            </a:p>
          </p:txBody>
        </p:sp>
        <p:sp>
          <p:nvSpPr>
            <p:cNvPr id="100" name="Ovaal 99">
              <a:extLst>
                <a:ext uri="{FF2B5EF4-FFF2-40B4-BE49-F238E27FC236}">
                  <a16:creationId xmlns:a16="http://schemas.microsoft.com/office/drawing/2014/main" id="{F1BC5BF1-B80F-41D5-8E67-93715BDE56DC}"/>
                </a:ext>
              </a:extLst>
            </p:cNvPr>
            <p:cNvSpPr>
              <a:spLocks noChangeAspect="1"/>
            </p:cNvSpPr>
            <p:nvPr userDrawn="1"/>
          </p:nvSpPr>
          <p:spPr>
            <a:xfrm>
              <a:off x="6090340" y="2080528"/>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01" name="Rechte verbindingslijn 100">
              <a:extLst>
                <a:ext uri="{FF2B5EF4-FFF2-40B4-BE49-F238E27FC236}">
                  <a16:creationId xmlns:a16="http://schemas.microsoft.com/office/drawing/2014/main" id="{ED8E7ECA-57ED-4C7E-8D23-CACBCCD8CA75}"/>
                </a:ext>
              </a:extLst>
            </p:cNvPr>
            <p:cNvCxnSpPr>
              <a:cxnSpLocks/>
            </p:cNvCxnSpPr>
            <p:nvPr userDrawn="1"/>
          </p:nvCxnSpPr>
          <p:spPr>
            <a:xfrm>
              <a:off x="6095999" y="1955673"/>
              <a:ext cx="4292601" cy="0"/>
            </a:xfrm>
            <a:prstGeom prst="line">
              <a:avLst/>
            </a:prstGeom>
            <a:noFill/>
            <a:ln w="3175" cap="flat" cmpd="sng" algn="ctr">
              <a:solidFill>
                <a:schemeClr val="accent2"/>
              </a:solidFill>
              <a:prstDash val="solid"/>
            </a:ln>
            <a:effectLst/>
          </p:spPr>
        </p:cxnSp>
        <p:cxnSp>
          <p:nvCxnSpPr>
            <p:cNvPr id="102" name="Rechte verbindingslijn 101">
              <a:extLst>
                <a:ext uri="{FF2B5EF4-FFF2-40B4-BE49-F238E27FC236}">
                  <a16:creationId xmlns:a16="http://schemas.microsoft.com/office/drawing/2014/main" id="{C8535EE1-A999-4CA1-B8E8-45A0675563D0}"/>
                </a:ext>
              </a:extLst>
            </p:cNvPr>
            <p:cNvCxnSpPr>
              <a:cxnSpLocks/>
            </p:cNvCxnSpPr>
            <p:nvPr userDrawn="1"/>
          </p:nvCxnSpPr>
          <p:spPr>
            <a:xfrm>
              <a:off x="6095999" y="3291971"/>
              <a:ext cx="4292601" cy="0"/>
            </a:xfrm>
            <a:prstGeom prst="line">
              <a:avLst/>
            </a:prstGeom>
            <a:noFill/>
            <a:ln w="3175" cap="flat" cmpd="sng" algn="ctr">
              <a:solidFill>
                <a:schemeClr val="accent2"/>
              </a:solidFill>
              <a:prstDash val="solid"/>
            </a:ln>
            <a:effectLst/>
          </p:spPr>
        </p:cxnSp>
        <p:sp>
          <p:nvSpPr>
            <p:cNvPr id="103" name="Rechthoek 102">
              <a:extLst>
                <a:ext uri="{FF2B5EF4-FFF2-40B4-BE49-F238E27FC236}">
                  <a16:creationId xmlns:a16="http://schemas.microsoft.com/office/drawing/2014/main" id="{F91FD429-FE16-466B-AA1A-C8F7528DB061}"/>
                </a:ext>
              </a:extLst>
            </p:cNvPr>
            <p:cNvSpPr/>
            <p:nvPr userDrawn="1"/>
          </p:nvSpPr>
          <p:spPr>
            <a:xfrm>
              <a:off x="6456020" y="2146590"/>
              <a:ext cx="393258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Verwijder de bestaande afbeelding indien nodig met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(voorbeeld hieronder).</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05" name="Ovaal 104">
              <a:extLst>
                <a:ext uri="{FF2B5EF4-FFF2-40B4-BE49-F238E27FC236}">
                  <a16:creationId xmlns:a16="http://schemas.microsoft.com/office/drawing/2014/main" id="{983AFDEF-FE3A-48B3-8130-8062373DB38B}"/>
                </a:ext>
              </a:extLst>
            </p:cNvPr>
            <p:cNvSpPr>
              <a:spLocks noChangeAspect="1"/>
            </p:cNvSpPr>
            <p:nvPr userDrawn="1"/>
          </p:nvSpPr>
          <p:spPr>
            <a:xfrm>
              <a:off x="6090340" y="3445836"/>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06" name="Rechthoek 105">
              <a:extLst>
                <a:ext uri="{FF2B5EF4-FFF2-40B4-BE49-F238E27FC236}">
                  <a16:creationId xmlns:a16="http://schemas.microsoft.com/office/drawing/2014/main" id="{A0EC1C6E-826A-4AF2-9126-FBDCD78D984E}"/>
                </a:ext>
              </a:extLst>
            </p:cNvPr>
            <p:cNvSpPr/>
            <p:nvPr userDrawn="1"/>
          </p:nvSpPr>
          <p:spPr>
            <a:xfrm>
              <a:off x="6456020" y="3511899"/>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 en klip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 / </a:t>
              </a:r>
              <a:r>
                <a:rPr kumimoji="0" lang="nl-NL" sz="1100" b="1" i="0" u="none" strike="noStrike" kern="0" cap="none" spc="0" normalizeH="0" baseline="0" noProof="0" err="1">
                  <a:ln>
                    <a:noFill/>
                  </a:ln>
                  <a:solidFill>
                    <a:srgbClr val="000000"/>
                  </a:solidFill>
                  <a:effectLst/>
                  <a:uLnTx/>
                  <a:uFillTx/>
                  <a:latin typeface="+mn-lt"/>
                  <a:cs typeface="Segoe UI Light" panose="020B0502040204020203" pitchFamily="34" charset="0"/>
                </a:rPr>
                <a:t>Insert</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107" name="Groep 106">
              <a:extLst>
                <a:ext uri="{FF2B5EF4-FFF2-40B4-BE49-F238E27FC236}">
                  <a16:creationId xmlns:a16="http://schemas.microsoft.com/office/drawing/2014/main" id="{00F6B808-F936-4101-A0EF-B1DE298B78C5}"/>
                </a:ext>
              </a:extLst>
            </p:cNvPr>
            <p:cNvGrpSpPr/>
            <p:nvPr userDrawn="1"/>
          </p:nvGrpSpPr>
          <p:grpSpPr>
            <a:xfrm>
              <a:off x="6456020" y="3923988"/>
              <a:ext cx="825500" cy="209550"/>
              <a:chOff x="13504624" y="2482850"/>
              <a:chExt cx="825500" cy="209550"/>
            </a:xfrm>
          </p:grpSpPr>
          <p:sp>
            <p:nvSpPr>
              <p:cNvPr id="141" name="Rechthoek 140">
                <a:extLst>
                  <a:ext uri="{FF2B5EF4-FFF2-40B4-BE49-F238E27FC236}">
                    <a16:creationId xmlns:a16="http://schemas.microsoft.com/office/drawing/2014/main" id="{0FFA0F29-509C-4E8E-B5A6-5D66C8574A2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142" name="Rechte verbindingslijn 141">
                <a:extLst>
                  <a:ext uri="{FF2B5EF4-FFF2-40B4-BE49-F238E27FC236}">
                    <a16:creationId xmlns:a16="http://schemas.microsoft.com/office/drawing/2014/main" id="{B38CFCB9-B8AF-488D-8BD8-970672704894}"/>
                  </a:ext>
                </a:extLst>
              </p:cNvPr>
              <p:cNvCxnSpPr/>
              <p:nvPr userDrawn="1"/>
            </p:nvCxnSpPr>
            <p:spPr>
              <a:xfrm>
                <a:off x="14155269" y="2515250"/>
                <a:ext cx="0" cy="142717"/>
              </a:xfrm>
              <a:prstGeom prst="line">
                <a:avLst/>
              </a:prstGeom>
              <a:noFill/>
              <a:ln w="6350" cap="flat" cmpd="sng" algn="ctr">
                <a:solidFill>
                  <a:srgbClr val="44546A"/>
                </a:solidFill>
                <a:prstDash val="solid"/>
              </a:ln>
              <a:effectLst/>
            </p:spPr>
          </p:cxnSp>
          <p:sp>
            <p:nvSpPr>
              <p:cNvPr id="143" name="Gelijkbenige driehoek 142">
                <a:extLst>
                  <a:ext uri="{FF2B5EF4-FFF2-40B4-BE49-F238E27FC236}">
                    <a16:creationId xmlns:a16="http://schemas.microsoft.com/office/drawing/2014/main" id="{F3FAEB39-79FA-4CD0-A3FD-37CEDDDA924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08" name="Groep 107">
              <a:extLst>
                <a:ext uri="{FF2B5EF4-FFF2-40B4-BE49-F238E27FC236}">
                  <a16:creationId xmlns:a16="http://schemas.microsoft.com/office/drawing/2014/main" id="{9C151F3A-3B71-42AE-BA15-7B50A0D6F25A}"/>
                </a:ext>
              </a:extLst>
            </p:cNvPr>
            <p:cNvGrpSpPr/>
            <p:nvPr userDrawn="1"/>
          </p:nvGrpSpPr>
          <p:grpSpPr>
            <a:xfrm>
              <a:off x="6456020" y="2855664"/>
              <a:ext cx="294789" cy="318834"/>
              <a:chOff x="14466489" y="1001522"/>
              <a:chExt cx="290627" cy="314333"/>
            </a:xfrm>
          </p:grpSpPr>
          <p:sp>
            <p:nvSpPr>
              <p:cNvPr id="135" name="Rechthoek 134">
                <a:extLst>
                  <a:ext uri="{FF2B5EF4-FFF2-40B4-BE49-F238E27FC236}">
                    <a16:creationId xmlns:a16="http://schemas.microsoft.com/office/drawing/2014/main" id="{E7294692-173B-4689-8B41-69204EFE42F9}"/>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36" name="Ovaal 135">
                <a:extLst>
                  <a:ext uri="{FF2B5EF4-FFF2-40B4-BE49-F238E27FC236}">
                    <a16:creationId xmlns:a16="http://schemas.microsoft.com/office/drawing/2014/main" id="{96D5435F-40DC-43D1-B425-12C117CC53B7}"/>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7" name="Vrije vorm: vorm 136">
                <a:extLst>
                  <a:ext uri="{FF2B5EF4-FFF2-40B4-BE49-F238E27FC236}">
                    <a16:creationId xmlns:a16="http://schemas.microsoft.com/office/drawing/2014/main" id="{7AB1FAB2-450C-488C-BBA0-2C1A8A5C84A4}"/>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8" name="Rechthoek: afgeronde hoeken 137">
                <a:extLst>
                  <a:ext uri="{FF2B5EF4-FFF2-40B4-BE49-F238E27FC236}">
                    <a16:creationId xmlns:a16="http://schemas.microsoft.com/office/drawing/2014/main" id="{F6C2FB0F-6E35-49C7-8D0C-7370584AA449}"/>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139" name="Rechte verbindingslijn 138">
                <a:extLst>
                  <a:ext uri="{FF2B5EF4-FFF2-40B4-BE49-F238E27FC236}">
                    <a16:creationId xmlns:a16="http://schemas.microsoft.com/office/drawing/2014/main" id="{81DC98CB-3420-4157-A476-509B1A496D23}"/>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0" name="Rechte verbindingslijn 139">
                <a:extLst>
                  <a:ext uri="{FF2B5EF4-FFF2-40B4-BE49-F238E27FC236}">
                    <a16:creationId xmlns:a16="http://schemas.microsoft.com/office/drawing/2014/main" id="{E23C1BCE-E05B-4F23-9C09-F22122816702}"/>
                  </a:ext>
                </a:extLst>
              </p:cNvPr>
              <p:cNvCxnSpPr>
                <a:cxnSpLocks/>
                <a:stCxn id="138"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9" name="Ovaal 108">
              <a:extLst>
                <a:ext uri="{FF2B5EF4-FFF2-40B4-BE49-F238E27FC236}">
                  <a16:creationId xmlns:a16="http://schemas.microsoft.com/office/drawing/2014/main" id="{2467B621-AC9E-454D-8364-464717FED1FB}"/>
                </a:ext>
              </a:extLst>
            </p:cNvPr>
            <p:cNvSpPr>
              <a:spLocks noChangeAspect="1"/>
            </p:cNvSpPr>
            <p:nvPr userDrawn="1"/>
          </p:nvSpPr>
          <p:spPr>
            <a:xfrm>
              <a:off x="6090340" y="4420889"/>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10" name="Rechthoek 109">
              <a:extLst>
                <a:ext uri="{FF2B5EF4-FFF2-40B4-BE49-F238E27FC236}">
                  <a16:creationId xmlns:a16="http://schemas.microsoft.com/office/drawing/2014/main" id="{1DA47967-DC93-48B1-A486-31C6505F1F2E}"/>
                </a:ext>
              </a:extLst>
            </p:cNvPr>
            <p:cNvSpPr/>
            <p:nvPr userDrawn="1"/>
          </p:nvSpPr>
          <p:spPr>
            <a:xfrm>
              <a:off x="6456020" y="4486953"/>
              <a:ext cx="3932579" cy="43320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Rechter muisklik op </a:t>
              </a:r>
              <a:r>
                <a:rPr kumimoji="0" lang="nl-NL" sz="1100" b="0" i="0" u="none" strike="noStrike" kern="0" cap="none" spc="0" normalizeH="0" baseline="0" noProof="0" err="1">
                  <a:ln>
                    <a:noFill/>
                  </a:ln>
                  <a:solidFill>
                    <a:srgbClr val="000000"/>
                  </a:solidFill>
                  <a:effectLst/>
                  <a:uLnTx/>
                  <a:uFillTx/>
                  <a:latin typeface="+mn-lt"/>
                  <a:cs typeface="Segoe UI Light" panose="020B0502040204020203" pitchFamily="34" charset="0"/>
                </a:rPr>
                <a:t>op</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miniweergave aan de linker kant van het scherm en kies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´Dia herstellen / Reset slide´</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111" name="Rechte verbindingslijn 110">
              <a:extLst>
                <a:ext uri="{FF2B5EF4-FFF2-40B4-BE49-F238E27FC236}">
                  <a16:creationId xmlns:a16="http://schemas.microsoft.com/office/drawing/2014/main" id="{1BBEB69A-49BC-4F56-9D72-98CBAF7A1C8A}"/>
                </a:ext>
              </a:extLst>
            </p:cNvPr>
            <p:cNvCxnSpPr>
              <a:cxnSpLocks/>
            </p:cNvCxnSpPr>
            <p:nvPr userDrawn="1"/>
          </p:nvCxnSpPr>
          <p:spPr>
            <a:xfrm>
              <a:off x="6095999" y="4239227"/>
              <a:ext cx="4292601" cy="0"/>
            </a:xfrm>
            <a:prstGeom prst="line">
              <a:avLst/>
            </a:prstGeom>
            <a:noFill/>
            <a:ln w="3175" cap="flat" cmpd="sng" algn="ctr">
              <a:solidFill>
                <a:schemeClr val="accent2"/>
              </a:solidFill>
              <a:prstDash val="solid"/>
            </a:ln>
            <a:effectLst/>
          </p:spPr>
        </p:cxnSp>
        <p:sp>
          <p:nvSpPr>
            <p:cNvPr id="112" name="Rechthoek 111">
              <a:extLst>
                <a:ext uri="{FF2B5EF4-FFF2-40B4-BE49-F238E27FC236}">
                  <a16:creationId xmlns:a16="http://schemas.microsoft.com/office/drawing/2014/main" id="{67AC28BA-F8AB-425A-BA69-C3120ABAEC58}"/>
                </a:ext>
              </a:extLst>
            </p:cNvPr>
            <p:cNvSpPr/>
            <p:nvPr userDrawn="1"/>
          </p:nvSpPr>
          <p:spPr>
            <a:xfrm>
              <a:off x="6460852" y="4946841"/>
              <a:ext cx="1624926" cy="80522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chemeClr val="tx1"/>
                </a:solidFill>
              </a:endParaRPr>
            </a:p>
          </p:txBody>
        </p:sp>
        <p:sp>
          <p:nvSpPr>
            <p:cNvPr id="114" name="Rechthoek 113">
              <a:extLst>
                <a:ext uri="{FF2B5EF4-FFF2-40B4-BE49-F238E27FC236}">
                  <a16:creationId xmlns:a16="http://schemas.microsoft.com/office/drawing/2014/main" id="{C1A04312-B8FE-47D6-AC5F-3BD0F654DCEC}"/>
                </a:ext>
              </a:extLst>
            </p:cNvPr>
            <p:cNvSpPr/>
            <p:nvPr userDrawn="1"/>
          </p:nvSpPr>
          <p:spPr>
            <a:xfrm>
              <a:off x="7312805" y="533812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15" name="Rechthoek 114">
              <a:extLst>
                <a:ext uri="{FF2B5EF4-FFF2-40B4-BE49-F238E27FC236}">
                  <a16:creationId xmlns:a16="http://schemas.microsoft.com/office/drawing/2014/main" id="{07202F7F-F330-4FC3-BEEA-7D018142BAF0}"/>
                </a:ext>
              </a:extLst>
            </p:cNvPr>
            <p:cNvSpPr/>
            <p:nvPr userDrawn="1"/>
          </p:nvSpPr>
          <p:spPr>
            <a:xfrm>
              <a:off x="7334769" y="564951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116" name="Groep 115">
              <a:extLst>
                <a:ext uri="{FF2B5EF4-FFF2-40B4-BE49-F238E27FC236}">
                  <a16:creationId xmlns:a16="http://schemas.microsoft.com/office/drawing/2014/main" id="{E6E6011C-8062-4952-97D0-EB86F137C242}"/>
                </a:ext>
              </a:extLst>
            </p:cNvPr>
            <p:cNvGrpSpPr/>
            <p:nvPr userDrawn="1"/>
          </p:nvGrpSpPr>
          <p:grpSpPr>
            <a:xfrm>
              <a:off x="7394755" y="5403624"/>
              <a:ext cx="155951" cy="131922"/>
              <a:chOff x="12968658" y="3354141"/>
              <a:chExt cx="404800" cy="342430"/>
            </a:xfrm>
          </p:grpSpPr>
          <p:sp>
            <p:nvSpPr>
              <p:cNvPr id="129" name="Rechthoek: afgeronde hoeken 128">
                <a:extLst>
                  <a:ext uri="{FF2B5EF4-FFF2-40B4-BE49-F238E27FC236}">
                    <a16:creationId xmlns:a16="http://schemas.microsoft.com/office/drawing/2014/main" id="{4859B19F-5716-4618-B2CB-B32F0AA94ED9}"/>
                  </a:ext>
                </a:extLst>
              </p:cNvPr>
              <p:cNvSpPr/>
              <p:nvPr userDrawn="1"/>
            </p:nvSpPr>
            <p:spPr>
              <a:xfrm>
                <a:off x="12968658" y="3354141"/>
                <a:ext cx="404800" cy="342430"/>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30" name="Rechthoek 129">
                <a:extLst>
                  <a:ext uri="{FF2B5EF4-FFF2-40B4-BE49-F238E27FC236}">
                    <a16:creationId xmlns:a16="http://schemas.microsoft.com/office/drawing/2014/main" id="{4BAF07D4-F9B7-4583-B28F-1E2F6F5808EB}"/>
                  </a:ext>
                </a:extLst>
              </p:cNvPr>
              <p:cNvSpPr/>
              <p:nvPr userDrawn="1"/>
            </p:nvSpPr>
            <p:spPr>
              <a:xfrm>
                <a:off x="13024992" y="3401157"/>
                <a:ext cx="305209" cy="41562"/>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1" name="Rechthoek 130">
                <a:extLst>
                  <a:ext uri="{FF2B5EF4-FFF2-40B4-BE49-F238E27FC236}">
                    <a16:creationId xmlns:a16="http://schemas.microsoft.com/office/drawing/2014/main" id="{747A2D61-5323-43DA-888C-02E8C623CAA9}"/>
                  </a:ext>
                </a:extLst>
              </p:cNvPr>
              <p:cNvSpPr/>
              <p:nvPr userDrawn="1"/>
            </p:nvSpPr>
            <p:spPr>
              <a:xfrm>
                <a:off x="13025005" y="3471560"/>
                <a:ext cx="118776" cy="181689"/>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2" name="Rechthoek 131">
                <a:extLst>
                  <a:ext uri="{FF2B5EF4-FFF2-40B4-BE49-F238E27FC236}">
                    <a16:creationId xmlns:a16="http://schemas.microsoft.com/office/drawing/2014/main" id="{333BBB92-5271-4072-9497-6C98C9AB1695}"/>
                  </a:ext>
                </a:extLst>
              </p:cNvPr>
              <p:cNvSpPr/>
              <p:nvPr userDrawn="1"/>
            </p:nvSpPr>
            <p:spPr>
              <a:xfrm>
                <a:off x="13180632" y="3481971"/>
                <a:ext cx="13527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3" name="Rechthoek 132">
                <a:extLst>
                  <a:ext uri="{FF2B5EF4-FFF2-40B4-BE49-F238E27FC236}">
                    <a16:creationId xmlns:a16="http://schemas.microsoft.com/office/drawing/2014/main" id="{E97ECC9C-2120-47DA-A1CC-7F097F2BAAAB}"/>
                  </a:ext>
                </a:extLst>
              </p:cNvPr>
              <p:cNvSpPr/>
              <p:nvPr userDrawn="1"/>
            </p:nvSpPr>
            <p:spPr>
              <a:xfrm>
                <a:off x="13180718" y="3554791"/>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4" name="Rechthoek 133">
                <a:extLst>
                  <a:ext uri="{FF2B5EF4-FFF2-40B4-BE49-F238E27FC236}">
                    <a16:creationId xmlns:a16="http://schemas.microsoft.com/office/drawing/2014/main" id="{C5254D64-F3F3-43CD-A061-81B4D03A3A6F}"/>
                  </a:ext>
                </a:extLst>
              </p:cNvPr>
              <p:cNvSpPr/>
              <p:nvPr userDrawn="1"/>
            </p:nvSpPr>
            <p:spPr>
              <a:xfrm>
                <a:off x="13180811" y="3627619"/>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17" name="Groep 116">
              <a:extLst>
                <a:ext uri="{FF2B5EF4-FFF2-40B4-BE49-F238E27FC236}">
                  <a16:creationId xmlns:a16="http://schemas.microsoft.com/office/drawing/2014/main" id="{33E6202F-D1B9-4001-829B-1F9BC25D2687}"/>
                </a:ext>
              </a:extLst>
            </p:cNvPr>
            <p:cNvGrpSpPr/>
            <p:nvPr userDrawn="1"/>
          </p:nvGrpSpPr>
          <p:grpSpPr>
            <a:xfrm>
              <a:off x="7375200" y="5702947"/>
              <a:ext cx="166739" cy="218963"/>
              <a:chOff x="12940828" y="3950597"/>
              <a:chExt cx="432813" cy="568367"/>
            </a:xfrm>
          </p:grpSpPr>
          <p:grpSp>
            <p:nvGrpSpPr>
              <p:cNvPr id="121" name="Groep 120">
                <a:extLst>
                  <a:ext uri="{FF2B5EF4-FFF2-40B4-BE49-F238E27FC236}">
                    <a16:creationId xmlns:a16="http://schemas.microsoft.com/office/drawing/2014/main" id="{879A8B81-43A6-4EEF-8DBB-6D9F1E2278E5}"/>
                  </a:ext>
                </a:extLst>
              </p:cNvPr>
              <p:cNvGrpSpPr/>
              <p:nvPr userDrawn="1"/>
            </p:nvGrpSpPr>
            <p:grpSpPr>
              <a:xfrm>
                <a:off x="13000382" y="4006891"/>
                <a:ext cx="373259" cy="315747"/>
                <a:chOff x="12968836" y="3354170"/>
                <a:chExt cx="404806" cy="342433"/>
              </a:xfrm>
            </p:grpSpPr>
            <p:sp>
              <p:nvSpPr>
                <p:cNvPr id="123" name="Rechthoek: afgeronde hoeken 122">
                  <a:extLst>
                    <a:ext uri="{FF2B5EF4-FFF2-40B4-BE49-F238E27FC236}">
                      <a16:creationId xmlns:a16="http://schemas.microsoft.com/office/drawing/2014/main" id="{F1DEFA56-8996-4E89-8962-8134A0EAE25A}"/>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24" name="Rechthoek 123">
                  <a:extLst>
                    <a:ext uri="{FF2B5EF4-FFF2-40B4-BE49-F238E27FC236}">
                      <a16:creationId xmlns:a16="http://schemas.microsoft.com/office/drawing/2014/main" id="{70DE2D24-199C-446A-88CB-73142B67DE97}"/>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25" name="Rechthoek 124">
                  <a:extLst>
                    <a:ext uri="{FF2B5EF4-FFF2-40B4-BE49-F238E27FC236}">
                      <a16:creationId xmlns:a16="http://schemas.microsoft.com/office/drawing/2014/main" id="{D3449182-8E03-4299-8DED-1155FFEBE4D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26" name="Rechthoek 125">
                  <a:extLst>
                    <a:ext uri="{FF2B5EF4-FFF2-40B4-BE49-F238E27FC236}">
                      <a16:creationId xmlns:a16="http://schemas.microsoft.com/office/drawing/2014/main" id="{AA465BAA-FB0E-4D37-BEB4-C9049DB325AB}"/>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27" name="Rechthoek 126">
                  <a:extLst>
                    <a:ext uri="{FF2B5EF4-FFF2-40B4-BE49-F238E27FC236}">
                      <a16:creationId xmlns:a16="http://schemas.microsoft.com/office/drawing/2014/main" id="{D525D1F6-BF6A-4C9F-9FBB-F60D9BF6D67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28" name="Rechthoek 127">
                  <a:extLst>
                    <a:ext uri="{FF2B5EF4-FFF2-40B4-BE49-F238E27FC236}">
                      <a16:creationId xmlns:a16="http://schemas.microsoft.com/office/drawing/2014/main" id="{6605A51D-FB8B-487F-BE05-4E838B38FAA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sp>
            <p:nvSpPr>
              <p:cNvPr id="122" name="Boog 121">
                <a:extLst>
                  <a:ext uri="{FF2B5EF4-FFF2-40B4-BE49-F238E27FC236}">
                    <a16:creationId xmlns:a16="http://schemas.microsoft.com/office/drawing/2014/main" id="{076A910D-4330-40E3-A918-92116CF546A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a:p>
            </p:txBody>
          </p:sp>
        </p:grpSp>
        <p:sp>
          <p:nvSpPr>
            <p:cNvPr id="118" name="Tekstvak 117">
              <a:extLst>
                <a:ext uri="{FF2B5EF4-FFF2-40B4-BE49-F238E27FC236}">
                  <a16:creationId xmlns:a16="http://schemas.microsoft.com/office/drawing/2014/main" id="{AB39F992-DBBB-416A-B8B9-69ADF5B9372D}"/>
                </a:ext>
              </a:extLst>
            </p:cNvPr>
            <p:cNvSpPr txBox="1"/>
            <p:nvPr userDrawn="1"/>
          </p:nvSpPr>
          <p:spPr>
            <a:xfrm>
              <a:off x="7553169" y="5377232"/>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Indeling</a:t>
              </a:r>
            </a:p>
          </p:txBody>
        </p:sp>
        <p:sp>
          <p:nvSpPr>
            <p:cNvPr id="119" name="Tekstvak 118">
              <a:extLst>
                <a:ext uri="{FF2B5EF4-FFF2-40B4-BE49-F238E27FC236}">
                  <a16:creationId xmlns:a16="http://schemas.microsoft.com/office/drawing/2014/main" id="{25CE84CD-5213-4A2E-871F-BD6F258C9331}"/>
                </a:ext>
              </a:extLst>
            </p:cNvPr>
            <p:cNvSpPr txBox="1"/>
            <p:nvPr userDrawn="1"/>
          </p:nvSpPr>
          <p:spPr>
            <a:xfrm>
              <a:off x="7539740" y="5698358"/>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Dia herstellen</a:t>
              </a:r>
            </a:p>
          </p:txBody>
        </p:sp>
        <p:pic>
          <p:nvPicPr>
            <p:cNvPr id="120" name="Picture 3">
              <a:extLst>
                <a:ext uri="{FF2B5EF4-FFF2-40B4-BE49-F238E27FC236}">
                  <a16:creationId xmlns:a16="http://schemas.microsoft.com/office/drawing/2014/main" id="{C5C40FFF-327E-436B-9D74-8EC753A2DB78}"/>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365442" y="578505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7" name="Titel">
            <a:extLst>
              <a:ext uri="{FF2B5EF4-FFF2-40B4-BE49-F238E27FC236}">
                <a16:creationId xmlns:a16="http://schemas.microsoft.com/office/drawing/2014/main" id="{67CD20C4-7145-40CE-A355-AA28D8AD4B92}"/>
              </a:ext>
            </a:extLst>
          </p:cNvPr>
          <p:cNvSpPr txBox="1"/>
          <p:nvPr userDrawn="1"/>
        </p:nvSpPr>
        <p:spPr>
          <a:xfrm>
            <a:off x="371476" y="296863"/>
            <a:ext cx="10108030" cy="707886"/>
          </a:xfrm>
          <a:prstGeom prst="rect">
            <a:avLst/>
          </a:prstGeom>
          <a:noFill/>
        </p:spPr>
        <p:txBody>
          <a:bodyPr wrap="square" rtlCol="0">
            <a:spAutoFit/>
          </a:bodyPr>
          <a:lstStyle>
            <a:defPPr>
              <a:defRPr lang="nl-NL"/>
            </a:defPPr>
          </a:lstStyle>
          <a:p>
            <a:pPr lvl="0"/>
            <a:r>
              <a:rPr lang="nl-NL" sz="4000" b="1" noProof="0">
                <a:latin typeface="+mj-lt"/>
              </a:rPr>
              <a:t>Handleiding (verkort)</a:t>
            </a:r>
          </a:p>
        </p:txBody>
      </p:sp>
    </p:spTree>
    <p:extLst>
      <p:ext uri="{BB962C8B-B14F-4D97-AF65-F5344CB8AC3E}">
        <p14:creationId xmlns:p14="http://schemas.microsoft.com/office/powerpoint/2010/main" val="406086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dia 0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3"/>
            <a:ext cx="5645149" cy="2395967"/>
          </a:xfrm>
        </p:spPr>
        <p:txBody>
          <a:bodyPr anchor="t"/>
          <a:lstStyle>
            <a:lvl1pPr algn="l">
              <a:lnSpc>
                <a:spcPct val="85000"/>
              </a:lnSpc>
              <a:defRPr sz="6000" spc="-120" baseline="0">
                <a:solidFill>
                  <a:schemeClr val="tx1"/>
                </a:solidFill>
              </a:defRPr>
            </a:lvl1pPr>
          </a:lstStyle>
          <a:p>
            <a:r>
              <a:rPr lang="nl-NL" noProof="0"/>
              <a:t>Klik om stijl te bewerken</a:t>
            </a:r>
          </a:p>
        </p:txBody>
      </p:sp>
      <p:sp>
        <p:nvSpPr>
          <p:cNvPr id="3" name="Ondertitel 2">
            <a:extLst>
              <a:ext uri="{FF2B5EF4-FFF2-40B4-BE49-F238E27FC236}">
                <a16:creationId xmlns:a16="http://schemas.microsoft.com/office/drawing/2014/main" id="{541C6C6D-C3CA-4FC9-A485-7EAAB57E787A}"/>
              </a:ext>
            </a:extLst>
          </p:cNvPr>
          <p:cNvSpPr>
            <a:spLocks noGrp="1"/>
          </p:cNvSpPr>
          <p:nvPr>
            <p:ph type="subTitle" idx="1"/>
          </p:nvPr>
        </p:nvSpPr>
        <p:spPr>
          <a:xfrm>
            <a:off x="374650" y="2699255"/>
            <a:ext cx="5645149" cy="3430083"/>
          </a:xfrm>
        </p:spPr>
        <p:txBody>
          <a:bodyPr>
            <a:normAutofit/>
          </a:bodyPr>
          <a:lstStyle>
            <a:lvl1pPr marL="0" indent="0" algn="l">
              <a:buNone/>
              <a:defRPr sz="3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10" name="Tijdelijke aanduiding voor tekst 26">
            <a:extLst>
              <a:ext uri="{FF2B5EF4-FFF2-40B4-BE49-F238E27FC236}">
                <a16:creationId xmlns:a16="http://schemas.microsoft.com/office/drawing/2014/main" id="{41AB786A-2A3B-4717-89E5-8E35FE4DBEC0}"/>
              </a:ext>
            </a:extLst>
          </p:cNvPr>
          <p:cNvSpPr>
            <a:spLocks noGrp="1"/>
          </p:cNvSpPr>
          <p:nvPr>
            <p:ph type="body" sz="quarter" idx="14"/>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rIns="4068000">
            <a:normAutofit/>
          </a:bodyPr>
          <a:lstStyle>
            <a:lvl1pPr marL="0" indent="0">
              <a:buNone/>
              <a:defRPr sz="100">
                <a:solidFill>
                  <a:srgbClr val="E6E6E6"/>
                </a:solidFill>
              </a:defRPr>
            </a:lvl1pPr>
          </a:lstStyle>
          <a:p>
            <a:pPr lvl="0"/>
            <a:r>
              <a:rPr lang="nl-NL" noProof="0"/>
              <a:t>Klikken om de tekststijl van het model te bewerken</a:t>
            </a:r>
          </a:p>
        </p:txBody>
      </p:sp>
      <p:sp>
        <p:nvSpPr>
          <p:cNvPr id="11" name="Tijdelijke aanduiding voor afbeelding 24">
            <a:extLst>
              <a:ext uri="{FF2B5EF4-FFF2-40B4-BE49-F238E27FC236}">
                <a16:creationId xmlns:a16="http://schemas.microsoft.com/office/drawing/2014/main" id="{26E3DA42-E656-4206-A24B-B5FAE257CFB5}"/>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40E8DCF3-56A4-46E1-9EBC-EA613906C72E}" type="datetime1">
              <a:rPr lang="nl-NL" noProof="0" smtClean="0"/>
              <a:t>21-6-2022</a:t>
            </a:fld>
            <a:endParaRPr lang="nl-NL" noProof="0"/>
          </a:p>
        </p:txBody>
      </p:sp>
      <p:sp>
        <p:nvSpPr>
          <p:cNvPr id="13" name="Logo">
            <a:extLst>
              <a:ext uri="{FF2B5EF4-FFF2-40B4-BE49-F238E27FC236}">
                <a16:creationId xmlns:a16="http://schemas.microsoft.com/office/drawing/2014/main" id="{60F18813-55E5-408E-8ACE-F31156719ED0}"/>
              </a:ext>
            </a:extLst>
          </p:cNvPr>
          <p:cNvSpPr>
            <a:spLocks noGrp="1"/>
          </p:cNvSpPr>
          <p:nvPr>
            <p:ph type="body" sz="quarter" idx="15"/>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lIns="3600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30693181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Titeldia">
    <p:spTree>
      <p:nvGrpSpPr>
        <p:cNvPr id="1" name=""/>
        <p:cNvGrpSpPr/>
        <p:nvPr/>
      </p:nvGrpSpPr>
      <p:grpSpPr>
        <a:xfrm>
          <a:off x="0" y="0"/>
          <a:ext cx="0" cy="0"/>
          <a:chOff x="0" y="0"/>
          <a:chExt cx="0" cy="0"/>
        </a:xfrm>
      </p:grpSpPr>
      <p:sp>
        <p:nvSpPr>
          <p:cNvPr id="8" name="Titel 7"/>
          <p:cNvSpPr>
            <a:spLocks noGrp="1"/>
          </p:cNvSpPr>
          <p:nvPr>
            <p:ph type="ctrTitle"/>
          </p:nvPr>
        </p:nvSpPr>
        <p:spPr>
          <a:xfrm>
            <a:off x="562707" y="1371600"/>
            <a:ext cx="109728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nl-NL"/>
              <a:t>Klik om de stijl te bewerken</a:t>
            </a:r>
            <a:endParaRPr lang="en-US"/>
          </a:p>
        </p:txBody>
      </p:sp>
      <p:sp>
        <p:nvSpPr>
          <p:cNvPr id="9" name="Ondertitel 8"/>
          <p:cNvSpPr>
            <a:spLocks noGrp="1"/>
          </p:cNvSpPr>
          <p:nvPr>
            <p:ph type="subTitle" idx="1"/>
          </p:nvPr>
        </p:nvSpPr>
        <p:spPr>
          <a:xfrm>
            <a:off x="1828800" y="3331698"/>
            <a:ext cx="85344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nl-NL"/>
              <a:t>Klik om het opmaakprofiel van de modelondertitel te bewerken</a:t>
            </a:r>
            <a:endParaRPr lang="en-US"/>
          </a:p>
        </p:txBody>
      </p:sp>
      <p:sp>
        <p:nvSpPr>
          <p:cNvPr id="4" name="Tijdelijke aanduiding voor datum 13"/>
          <p:cNvSpPr>
            <a:spLocks noGrp="1"/>
          </p:cNvSpPr>
          <p:nvPr>
            <p:ph type="dt" sz="half" idx="10"/>
          </p:nvPr>
        </p:nvSpPr>
        <p:spPr/>
        <p:txBody>
          <a:bodyPr/>
          <a:lstStyle>
            <a:lvl1pPr>
              <a:defRPr/>
            </a:lvl1pPr>
          </a:lstStyle>
          <a:p>
            <a:pPr>
              <a:defRPr/>
            </a:pPr>
            <a:fld id="{6EA393D8-B47F-4C25-B1FD-2CB4B075800B}" type="datetime1">
              <a:rPr lang="nl-NL">
                <a:solidFill>
                  <a:prstClr val="white">
                    <a:shade val="50000"/>
                  </a:prstClr>
                </a:solidFill>
              </a:rPr>
              <a:pPr>
                <a:defRPr/>
              </a:pPr>
              <a:t>21-6-2022</a:t>
            </a:fld>
            <a:endParaRPr lang="nl-NL">
              <a:solidFill>
                <a:prstClr val="white">
                  <a:shade val="50000"/>
                </a:prstClr>
              </a:solidFill>
            </a:endParaRPr>
          </a:p>
        </p:txBody>
      </p:sp>
      <p:sp>
        <p:nvSpPr>
          <p:cNvPr id="5" name="Tijdelijke aanduiding voor voettekst 2"/>
          <p:cNvSpPr>
            <a:spLocks noGrp="1"/>
          </p:cNvSpPr>
          <p:nvPr>
            <p:ph type="ftr" sz="quarter" idx="11"/>
          </p:nvPr>
        </p:nvSpPr>
        <p:spPr/>
        <p:txBody>
          <a:bodyPr/>
          <a:lstStyle>
            <a:lvl1pPr>
              <a:defRPr/>
            </a:lvl1pPr>
          </a:lstStyle>
          <a:p>
            <a:pPr>
              <a:defRPr/>
            </a:pPr>
            <a:r>
              <a:rPr lang="nl-NL">
                <a:solidFill>
                  <a:prstClr val="white">
                    <a:shade val="50000"/>
                  </a:prstClr>
                </a:solidFill>
              </a:rPr>
              <a:t>Goede Aarde: bodem</a:t>
            </a:r>
          </a:p>
        </p:txBody>
      </p:sp>
      <p:sp>
        <p:nvSpPr>
          <p:cNvPr id="6" name="Tijdelijke aanduiding voor dianummer 22"/>
          <p:cNvSpPr>
            <a:spLocks noGrp="1"/>
          </p:cNvSpPr>
          <p:nvPr>
            <p:ph type="sldNum" sz="quarter" idx="12"/>
          </p:nvPr>
        </p:nvSpPr>
        <p:spPr/>
        <p:txBody>
          <a:bodyPr/>
          <a:lstStyle>
            <a:lvl1pPr>
              <a:defRPr/>
            </a:lvl1pPr>
          </a:lstStyle>
          <a:p>
            <a:fld id="{864B1672-E93A-4C70-9908-A2E3AF5476D1}" type="slidenum">
              <a:rPr lang="nl-NL" altLang="nl-NL"/>
              <a:pPr/>
              <a:t>‹nr.›</a:t>
            </a:fld>
            <a:endParaRPr lang="nl-NL" altLang="nl-NL"/>
          </a:p>
        </p:txBody>
      </p:sp>
    </p:spTree>
    <p:extLst>
      <p:ext uri="{BB962C8B-B14F-4D97-AF65-F5344CB8AC3E}">
        <p14:creationId xmlns:p14="http://schemas.microsoft.com/office/powerpoint/2010/main" val="1303075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dia 03">
    <p:bg>
      <p:bgPr>
        <a:solidFill>
          <a:schemeClr val="accent1"/>
        </a:solidFill>
        <a:effectLst/>
      </p:bgPr>
    </p:bg>
    <p:spTree>
      <p:nvGrpSpPr>
        <p:cNvPr id="1" name=""/>
        <p:cNvGrpSpPr/>
        <p:nvPr/>
      </p:nvGrpSpPr>
      <p:grpSpPr>
        <a:xfrm>
          <a:off x="0" y="0"/>
          <a:ext cx="0" cy="0"/>
          <a:chOff x="0" y="0"/>
          <a:chExt cx="0" cy="0"/>
        </a:xfrm>
      </p:grpSpPr>
      <p:pic>
        <p:nvPicPr>
          <p:cNvPr id="18" name="Vormentaal">
            <a:extLst>
              <a:ext uri="{FF2B5EF4-FFF2-40B4-BE49-F238E27FC236}">
                <a16:creationId xmlns:a16="http://schemas.microsoft.com/office/drawing/2014/main" id="{E44F29B4-B10E-4A7C-9AA2-62C4B57A53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001962"/>
            <a:ext cx="8676000" cy="2484000"/>
          </a:xfrm>
        </p:spPr>
        <p:txBody>
          <a:bodyPr anchor="b"/>
          <a:lstStyle>
            <a:lvl1pPr algn="l">
              <a:lnSpc>
                <a:spcPct val="85000"/>
              </a:lnSpc>
              <a:defRPr sz="6000" spc="-120" baseline="0"/>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r>
              <a:rPr lang="nl-NL" noProof="0"/>
              <a:t>Onderwerp van de presentatie</a:t>
            </a:r>
          </a:p>
        </p:txBody>
      </p:sp>
      <p:grpSp>
        <p:nvGrpSpPr>
          <p:cNvPr id="10" name="Logo">
            <a:extLst>
              <a:ext uri="{FF2B5EF4-FFF2-40B4-BE49-F238E27FC236}">
                <a16:creationId xmlns:a16="http://schemas.microsoft.com/office/drawing/2014/main" id="{0A063B09-27A8-4B81-9B57-D8FFCF678BA4}"/>
              </a:ext>
            </a:extLst>
          </p:cNvPr>
          <p:cNvGrpSpPr>
            <a:grpSpLocks noChangeAspect="1"/>
          </p:cNvGrpSpPr>
          <p:nvPr userDrawn="1"/>
        </p:nvGrpSpPr>
        <p:grpSpPr>
          <a:xfrm>
            <a:off x="9056685" y="5896036"/>
            <a:ext cx="2750453" cy="571690"/>
            <a:chOff x="4033837" y="3000375"/>
            <a:chExt cx="2429593" cy="504996"/>
          </a:xfrm>
          <a:solidFill>
            <a:schemeClr val="tx1"/>
          </a:solidFill>
        </p:grpSpPr>
        <p:sp>
          <p:nvSpPr>
            <p:cNvPr id="11" name="Vrije vorm: vorm 10">
              <a:extLst>
                <a:ext uri="{FF2B5EF4-FFF2-40B4-BE49-F238E27FC236}">
                  <a16:creationId xmlns:a16="http://schemas.microsoft.com/office/drawing/2014/main" id="{BA37A059-A239-4E52-8A9D-E17AA516807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16133F7D-BC85-4324-A4F5-5D35A7A759B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B14D7D93-0806-4001-A659-50467AAAF4C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1B30E15-CE1E-40C2-B3D2-3C439183C0D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164A2669-414D-48BD-AB98-B02F2C9EE3B5}"/>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DAB275AD-8ABF-4D9B-94E3-9375F03BA6DA}"/>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7" name="Vrije vorm: vorm 16">
              <a:extLst>
                <a:ext uri="{FF2B5EF4-FFF2-40B4-BE49-F238E27FC236}">
                  <a16:creationId xmlns:a16="http://schemas.microsoft.com/office/drawing/2014/main" id="{78D2EA3F-676A-4083-9C45-16E717D51C1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21860599-687F-493C-A523-B4769D1A9902}" type="datetime1">
              <a:rPr lang="nl-NL" noProof="0" smtClean="0"/>
              <a:t>21-6-2022</a:t>
            </a:fld>
            <a:endParaRPr lang="nl-NL" noProof="0"/>
          </a:p>
        </p:txBody>
      </p:sp>
    </p:spTree>
    <p:extLst>
      <p:ext uri="{BB962C8B-B14F-4D97-AF65-F5344CB8AC3E}">
        <p14:creationId xmlns:p14="http://schemas.microsoft.com/office/powerpoint/2010/main" val="4135053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Inhoudsopgave 01">
    <p:spTree>
      <p:nvGrpSpPr>
        <p:cNvPr id="1" name=""/>
        <p:cNvGrpSpPr/>
        <p:nvPr/>
      </p:nvGrpSpPr>
      <p:grpSpPr>
        <a:xfrm>
          <a:off x="0" y="0"/>
          <a:ext cx="0" cy="0"/>
          <a:chOff x="0" y="0"/>
          <a:chExt cx="0" cy="0"/>
        </a:xfrm>
      </p:grpSpPr>
      <p:pic>
        <p:nvPicPr>
          <p:cNvPr id="10" name="Vormentaal">
            <a:extLst>
              <a:ext uri="{FF2B5EF4-FFF2-40B4-BE49-F238E27FC236}">
                <a16:creationId xmlns:a16="http://schemas.microsoft.com/office/drawing/2014/main" id="{610CCB28-A748-4AA9-A239-EEA4BBF0E6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0260000"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5DD8805B-C73B-4907-9377-FC5FEFF5C94B}" type="datetime1">
              <a:rPr lang="nl-NL" noProof="0" smtClean="0"/>
              <a:t>21-6-2022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Tree>
    <p:extLst>
      <p:ext uri="{BB962C8B-B14F-4D97-AF65-F5344CB8AC3E}">
        <p14:creationId xmlns:p14="http://schemas.microsoft.com/office/powerpoint/2010/main" val="2367388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Inhoudsopgave 02">
    <p:bg>
      <p:bgPr>
        <a:solidFill>
          <a:schemeClr val="tx1"/>
        </a:solidFill>
        <a:effectLst/>
      </p:bgPr>
    </p:bg>
    <p:spTree>
      <p:nvGrpSpPr>
        <p:cNvPr id="1" name=""/>
        <p:cNvGrpSpPr/>
        <p:nvPr/>
      </p:nvGrpSpPr>
      <p:grpSpPr>
        <a:xfrm>
          <a:off x="0" y="0"/>
          <a:ext cx="0" cy="0"/>
          <a:chOff x="0" y="0"/>
          <a:chExt cx="0" cy="0"/>
        </a:xfrm>
      </p:grpSpPr>
      <p:pic>
        <p:nvPicPr>
          <p:cNvPr id="8" name="Vormentaal">
            <a:extLst>
              <a:ext uri="{FF2B5EF4-FFF2-40B4-BE49-F238E27FC236}">
                <a16:creationId xmlns:a16="http://schemas.microsoft.com/office/drawing/2014/main" id="{EAAEE556-E267-4E86-B8C7-B4E44525464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296863"/>
            <a:ext cx="10260000" cy="1160403"/>
          </a:xfrm>
        </p:spPr>
        <p:txBody>
          <a:bodyPr/>
          <a:lstStyle>
            <a:lvl1pPr>
              <a:defRPr>
                <a:solidFill>
                  <a:schemeClr val="accent1"/>
                </a:solidFill>
              </a:defRPr>
            </a:lvl1p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Clr>
                <a:schemeClr val="accent1"/>
              </a:buClr>
              <a:buFont typeface="+mj-lt"/>
              <a:buAutoNum type="arabicPeriod"/>
              <a:defRPr sz="3000" b="1">
                <a:solidFill>
                  <a:schemeClr val="accent3"/>
                </a:solidFill>
              </a:defRPr>
            </a:lvl1pPr>
            <a:lvl2pPr marL="648000" indent="0">
              <a:spcBef>
                <a:spcPts val="200"/>
              </a:spcBef>
              <a:buFont typeface="+mj-lt"/>
              <a:buNone/>
              <a:defRPr sz="1800">
                <a:solidFill>
                  <a:schemeClr val="accent3"/>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3F8924F-0B7B-4710-AD11-E918B7D7DC34}" type="datetime1">
              <a:rPr lang="nl-NL" noProof="0" smtClean="0"/>
              <a:t>21-6-2022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grpSp>
        <p:nvGrpSpPr>
          <p:cNvPr id="9" name="Logo">
            <a:extLst>
              <a:ext uri="{FF2B5EF4-FFF2-40B4-BE49-F238E27FC236}">
                <a16:creationId xmlns:a16="http://schemas.microsoft.com/office/drawing/2014/main" id="{90224F01-BFD3-4032-8F27-364493696B66}"/>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E4A0A9F3-30A5-47A0-A2F5-C567F034DA3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1" name="Vrije vorm: vorm 10">
              <a:extLst>
                <a:ext uri="{FF2B5EF4-FFF2-40B4-BE49-F238E27FC236}">
                  <a16:creationId xmlns:a16="http://schemas.microsoft.com/office/drawing/2014/main" id="{F605AB36-3819-4060-90DA-E95C41610AC9}"/>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2" name="Vrije vorm: vorm 11">
              <a:extLst>
                <a:ext uri="{FF2B5EF4-FFF2-40B4-BE49-F238E27FC236}">
                  <a16:creationId xmlns:a16="http://schemas.microsoft.com/office/drawing/2014/main" id="{75A95424-12A7-4B53-ADA1-73DB05791E5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7D333531-FF02-4B8F-A92B-FB8A65B908D3}"/>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D19FED0C-E443-4B6E-A545-4EC2493707A0}"/>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89256D36-415E-4460-B920-A328317F5B3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2F7291F7-3F41-4A72-BD4D-8FFD8E680E4B}"/>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865923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Inhoudsopgave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45148"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5645149" cy="4419599"/>
          </a:xfrm>
        </p:spPr>
        <p:txBody>
          <a:bodyPr numCol="1"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5790D4A7-C8B7-4A0C-B633-469DC286E6A4}" type="datetime1">
              <a:rPr lang="nl-NL" noProof="0" smtClean="0"/>
              <a:t>21-6-2022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afbeelding 24">
            <a:extLst>
              <a:ext uri="{FF2B5EF4-FFF2-40B4-BE49-F238E27FC236}">
                <a16:creationId xmlns:a16="http://schemas.microsoft.com/office/drawing/2014/main" id="{7FA7122C-11FD-46BD-AE2D-3F37E88F886A}"/>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20" name="Logo">
            <a:extLst>
              <a:ext uri="{FF2B5EF4-FFF2-40B4-BE49-F238E27FC236}">
                <a16:creationId xmlns:a16="http://schemas.microsoft.com/office/drawing/2014/main" id="{053E2554-49CE-45F5-9087-DC2D03D59534}"/>
              </a:ext>
            </a:extLst>
          </p:cNvPr>
          <p:cNvSpPr>
            <a:spLocks noGrp="1"/>
          </p:cNvSpPr>
          <p:nvPr>
            <p:ph type="body" sz="quarter" idx="14"/>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518217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Hoofdstuk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1BA244ED-5108-4353-A2EE-644FDE4D0D92}" type="datetime1">
              <a:rPr lang="nl-NL" noProof="0" smtClean="0"/>
              <a:t>21-6-2022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13" name="Logo">
            <a:extLst>
              <a:ext uri="{FF2B5EF4-FFF2-40B4-BE49-F238E27FC236}">
                <a16:creationId xmlns:a16="http://schemas.microsoft.com/office/drawing/2014/main" id="{131E4FBE-CE9E-49C3-B0DC-AC42D8D7FE39}"/>
              </a:ext>
            </a:extLst>
          </p:cNvPr>
          <p:cNvGrpSpPr>
            <a:grpSpLocks noChangeAspect="1"/>
          </p:cNvGrpSpPr>
          <p:nvPr userDrawn="1"/>
        </p:nvGrpSpPr>
        <p:grpSpPr>
          <a:xfrm>
            <a:off x="10999222" y="6308761"/>
            <a:ext cx="810000" cy="168361"/>
            <a:chOff x="4033837" y="3000375"/>
            <a:chExt cx="2429593" cy="504996"/>
          </a:xfrm>
          <a:solidFill>
            <a:schemeClr val="tx1"/>
          </a:solidFill>
        </p:grpSpPr>
        <p:sp>
          <p:nvSpPr>
            <p:cNvPr id="14" name="Vrije vorm: vorm 13">
              <a:extLst>
                <a:ext uri="{FF2B5EF4-FFF2-40B4-BE49-F238E27FC236}">
                  <a16:creationId xmlns:a16="http://schemas.microsoft.com/office/drawing/2014/main" id="{CF560A07-571E-49CB-8BF2-FE03BE61598C}"/>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CD13A10B-1187-4201-895D-30E8DEF1EE00}"/>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2A9AF56A-6CE2-4855-B82D-85682D69039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063D4F54-662C-4A93-8440-C00F6D6910A5}"/>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FB0ED5F0-B2E4-4EB4-BCDE-0941DEEFB53E}"/>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9" name="Vrije vorm: vorm 18">
              <a:extLst>
                <a:ext uri="{FF2B5EF4-FFF2-40B4-BE49-F238E27FC236}">
                  <a16:creationId xmlns:a16="http://schemas.microsoft.com/office/drawing/2014/main" id="{E18D3603-7DA4-428B-96E2-9E23C770936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0" name="Vrije vorm: vorm 19">
              <a:extLst>
                <a:ext uri="{FF2B5EF4-FFF2-40B4-BE49-F238E27FC236}">
                  <a16:creationId xmlns:a16="http://schemas.microsoft.com/office/drawing/2014/main" id="{6486DE3C-E5E2-4469-ABC8-3029D46C85A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767490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Hoofdstuk met afbeelding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accent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45E9D6B-D6F0-40D7-BDA6-80E6F7E85B75}" type="datetime1">
              <a:rPr lang="nl-NL" noProof="0" smtClean="0"/>
              <a:t>21-6-2022</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accent1"/>
                </a:solidFill>
                <a:latin typeface="+mj-lt"/>
                <a:ea typeface="+mj-ea"/>
                <a:cs typeface="+mj-cs"/>
              </a:defRPr>
            </a:lvl1pPr>
          </a:lstStyle>
          <a:p>
            <a:pPr lvl="0"/>
            <a:r>
              <a:rPr lang="nl-NL" noProof="0"/>
              <a:t>nr.</a:t>
            </a:r>
          </a:p>
        </p:txBody>
      </p:sp>
      <p:grpSp>
        <p:nvGrpSpPr>
          <p:cNvPr id="9" name="Logo">
            <a:extLst>
              <a:ext uri="{FF2B5EF4-FFF2-40B4-BE49-F238E27FC236}">
                <a16:creationId xmlns:a16="http://schemas.microsoft.com/office/drawing/2014/main" id="{8154B1E2-03C9-4C2E-B0D6-C4E6F2009E69}"/>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D8B74DBB-28C8-47E9-AA27-F8D399B9526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4B2EC2F3-D1E1-4014-90D5-4F8B24861A3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B1C2803A-0EF6-4E34-9DB4-496EB7F724D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9C63037-3A08-47AF-A098-63FFDD89854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43C48D06-7C65-4FAB-A385-32C7A78D546F}"/>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13146446-781B-4CD5-8D83-F40D7172B4A9}"/>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7C1F7F4C-FA11-4AC0-BBB4-F6B1E8762A2A}"/>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1826177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5F28369-D853-41FC-B421-7149A2BF223D}"/>
              </a:ext>
            </a:extLst>
          </p:cNvPr>
          <p:cNvSpPr>
            <a:spLocks noGrp="1"/>
          </p:cNvSpPr>
          <p:nvPr>
            <p:ph type="title"/>
          </p:nvPr>
        </p:nvSpPr>
        <p:spPr>
          <a:xfrm>
            <a:off x="371476" y="296863"/>
            <a:ext cx="10108030" cy="1160403"/>
          </a:xfrm>
          <a:prstGeom prst="rect">
            <a:avLst/>
          </a:prstGeom>
        </p:spPr>
        <p:txBody>
          <a:bodyPr vert="horz" lIns="0" tIns="36000" rIns="0" bIns="0" rtlCol="0" anchor="t" anchorCtr="0">
            <a:noAutofit/>
          </a:bodyPr>
          <a:lstStyle/>
          <a:p>
            <a:endParaRPr lang="nl-NL" noProof="0"/>
          </a:p>
        </p:txBody>
      </p:sp>
      <p:sp>
        <p:nvSpPr>
          <p:cNvPr id="3" name="Tijdelijke aanduiding voor tekst 2">
            <a:extLst>
              <a:ext uri="{FF2B5EF4-FFF2-40B4-BE49-F238E27FC236}">
                <a16:creationId xmlns:a16="http://schemas.microsoft.com/office/drawing/2014/main" id="{2C07AA40-F257-4F75-AEE1-A6910D0C566C}"/>
              </a:ext>
            </a:extLst>
          </p:cNvPr>
          <p:cNvSpPr>
            <a:spLocks noGrp="1"/>
          </p:cNvSpPr>
          <p:nvPr>
            <p:ph type="body" idx="1"/>
          </p:nvPr>
        </p:nvSpPr>
        <p:spPr>
          <a:xfrm>
            <a:off x="371475" y="1709739"/>
            <a:ext cx="11449050" cy="4356100"/>
          </a:xfrm>
          <a:prstGeom prst="rect">
            <a:avLst/>
          </a:prstGeom>
        </p:spPr>
        <p:txBody>
          <a:bodyPr vert="horz" lIns="0" tIns="0" rIns="0" bIns="0" rtlCol="0">
            <a:noAutofit/>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a:p>
            <a:pPr lvl="5"/>
            <a:r>
              <a:rPr lang="nl-NL" noProof="0"/>
              <a:t>Zesde niveau</a:t>
            </a:r>
          </a:p>
          <a:p>
            <a:pPr lvl="6"/>
            <a:r>
              <a:rPr lang="nl-NL" noProof="0"/>
              <a:t>Zevende niveau - Subtitel</a:t>
            </a:r>
          </a:p>
          <a:p>
            <a:pPr lvl="7"/>
            <a:r>
              <a:rPr lang="nl-NL" noProof="0"/>
              <a:t>Achtste niveau - Subtitel</a:t>
            </a:r>
          </a:p>
          <a:p>
            <a:pPr lvl="8"/>
            <a:r>
              <a:rPr lang="nl-NL" noProof="0"/>
              <a:t>Negende Niveau</a:t>
            </a:r>
          </a:p>
        </p:txBody>
      </p:sp>
      <p:sp>
        <p:nvSpPr>
          <p:cNvPr id="4" name="Tijdelijke aanduiding voor datum 3">
            <a:extLst>
              <a:ext uri="{FF2B5EF4-FFF2-40B4-BE49-F238E27FC236}">
                <a16:creationId xmlns:a16="http://schemas.microsoft.com/office/drawing/2014/main" id="{33F86E3F-0C63-4E97-895C-45E3D9DA10B2}"/>
              </a:ext>
            </a:extLst>
          </p:cNvPr>
          <p:cNvSpPr>
            <a:spLocks noGrp="1"/>
          </p:cNvSpPr>
          <p:nvPr>
            <p:ph type="dt" sz="half" idx="2"/>
          </p:nvPr>
        </p:nvSpPr>
        <p:spPr>
          <a:xfrm>
            <a:off x="6095999" y="7020000"/>
            <a:ext cx="1620000" cy="216000"/>
          </a:xfrm>
          <a:prstGeom prst="rect">
            <a:avLst/>
          </a:prstGeom>
        </p:spPr>
        <p:txBody>
          <a:bodyPr vert="horz" lIns="0" tIns="0" rIns="0" bIns="0" rtlCol="0" anchor="t" anchorCtr="0">
            <a:noAutofit/>
          </a:bodyPr>
          <a:lstStyle>
            <a:lvl1pPr algn="l">
              <a:defRPr sz="1200">
                <a:solidFill>
                  <a:srgbClr val="E6E6E6"/>
                </a:solidFill>
              </a:defRPr>
            </a:lvl1pPr>
          </a:lstStyle>
          <a:p>
            <a:fld id="{3033D5A6-A31A-4714-8C8C-D9F565F5F594}" type="datetime1">
              <a:rPr lang="nl-NL" noProof="0" smtClean="0"/>
              <a:t>21-6-2022</a:t>
            </a:fld>
            <a:endParaRPr lang="nl-NL" noProof="0"/>
          </a:p>
        </p:txBody>
      </p:sp>
      <p:sp>
        <p:nvSpPr>
          <p:cNvPr id="5" name="Tijdelijke aanduiding voor voettekst 4">
            <a:extLst>
              <a:ext uri="{FF2B5EF4-FFF2-40B4-BE49-F238E27FC236}">
                <a16:creationId xmlns:a16="http://schemas.microsoft.com/office/drawing/2014/main" id="{577FCBCE-DC2F-4902-A3CE-81254D6F4A46}"/>
              </a:ext>
            </a:extLst>
          </p:cNvPr>
          <p:cNvSpPr>
            <a:spLocks noGrp="1"/>
          </p:cNvSpPr>
          <p:nvPr>
            <p:ph type="ftr" sz="quarter" idx="3"/>
          </p:nvPr>
        </p:nvSpPr>
        <p:spPr>
          <a:xfrm>
            <a:off x="720568" y="6325170"/>
            <a:ext cx="5296057" cy="216000"/>
          </a:xfrm>
          <a:prstGeom prst="rect">
            <a:avLst/>
          </a:prstGeom>
        </p:spPr>
        <p:txBody>
          <a:bodyPr vert="horz" lIns="0" tIns="0" rIns="0" bIns="0" rtlCol="0" anchor="t" anchorCtr="0">
            <a:noAutofit/>
          </a:bodyPr>
          <a:lstStyle>
            <a:lvl1pPr algn="l">
              <a:defRPr sz="1200">
                <a:solidFill>
                  <a:schemeClr val="tx1"/>
                </a:solidFill>
              </a:defRPr>
            </a:lvl1pPr>
          </a:lstStyle>
          <a:p>
            <a:r>
              <a:rPr lang="nl-NL" noProof="0"/>
              <a:t>Onderwerp van de presentatie</a:t>
            </a:r>
          </a:p>
        </p:txBody>
      </p:sp>
      <p:sp>
        <p:nvSpPr>
          <p:cNvPr id="6" name="Tijdelijke aanduiding voor dianummer 5">
            <a:extLst>
              <a:ext uri="{FF2B5EF4-FFF2-40B4-BE49-F238E27FC236}">
                <a16:creationId xmlns:a16="http://schemas.microsoft.com/office/drawing/2014/main" id="{1EA90362-143D-4A57-889A-3B5E336B0AB3}"/>
              </a:ext>
            </a:extLst>
          </p:cNvPr>
          <p:cNvSpPr>
            <a:spLocks noGrp="1"/>
          </p:cNvSpPr>
          <p:nvPr>
            <p:ph type="sldNum" sz="quarter" idx="4"/>
          </p:nvPr>
        </p:nvSpPr>
        <p:spPr>
          <a:xfrm>
            <a:off x="371476" y="6325170"/>
            <a:ext cx="311944" cy="216000"/>
          </a:xfrm>
          <a:prstGeom prst="rect">
            <a:avLst/>
          </a:prstGeom>
        </p:spPr>
        <p:txBody>
          <a:bodyPr vert="horz" lIns="0" tIns="0" rIns="0" bIns="0" rtlCol="0" anchor="t" anchorCtr="0">
            <a:noAutofit/>
          </a:bodyPr>
          <a:lstStyle>
            <a:lvl1pPr algn="l">
              <a:defRPr sz="1200" b="1">
                <a:solidFill>
                  <a:schemeClr val="tx1"/>
                </a:solidFill>
              </a:defRPr>
            </a:lvl1pPr>
          </a:lstStyle>
          <a:p>
            <a:fld id="{45B76B8B-DE07-48A4-9913-B57A52F2F853}" type="slidenum">
              <a:rPr lang="nl-NL" noProof="0" smtClean="0"/>
              <a:pPr/>
              <a:t>‹nr.›</a:t>
            </a:fld>
            <a:endParaRPr lang="nl-NL" noProof="0"/>
          </a:p>
        </p:txBody>
      </p:sp>
      <p:grpSp>
        <p:nvGrpSpPr>
          <p:cNvPr id="10" name="Logo">
            <a:extLst>
              <a:ext uri="{FF2B5EF4-FFF2-40B4-BE49-F238E27FC236}">
                <a16:creationId xmlns:a16="http://schemas.microsoft.com/office/drawing/2014/main" id="{AC2B3D40-4D66-4B96-8808-38A2F4F4C97E}"/>
              </a:ext>
            </a:extLst>
          </p:cNvPr>
          <p:cNvGrpSpPr>
            <a:grpSpLocks noChangeAspect="1"/>
          </p:cNvGrpSpPr>
          <p:nvPr/>
        </p:nvGrpSpPr>
        <p:grpSpPr>
          <a:xfrm>
            <a:off x="10999221" y="6308761"/>
            <a:ext cx="810000" cy="168361"/>
            <a:chOff x="4033837" y="3000375"/>
            <a:chExt cx="2429593" cy="504996"/>
          </a:xfrm>
          <a:solidFill>
            <a:schemeClr val="tx1"/>
          </a:solidFill>
        </p:grpSpPr>
        <p:sp>
          <p:nvSpPr>
            <p:cNvPr id="11" name="Vrije vorm: vorm 10">
              <a:extLst>
                <a:ext uri="{FF2B5EF4-FFF2-40B4-BE49-F238E27FC236}">
                  <a16:creationId xmlns:a16="http://schemas.microsoft.com/office/drawing/2014/main" id="{71AEE973-A991-4793-A737-1C2D82A7AA3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2" name="Vrije vorm: vorm 11">
              <a:extLst>
                <a:ext uri="{FF2B5EF4-FFF2-40B4-BE49-F238E27FC236}">
                  <a16:creationId xmlns:a16="http://schemas.microsoft.com/office/drawing/2014/main" id="{DE6AAFCD-6B85-4093-8424-57DECBB9020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804F2F31-380C-400D-9AC4-1FDFA21E542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595ECC52-9B4D-430D-979C-990E6A3C971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4085E259-5C17-488D-9829-4345C64B80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9DFBDC82-81BF-49C8-9ADC-C124E19655F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24B01084-4721-4A15-87C0-03BBF8FE1D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796236846"/>
      </p:ext>
    </p:extLst>
  </p:cSld>
  <p:clrMap bg1="lt1" tx1="dk1" bg2="lt2" tx2="dk2" accent1="accent1" accent2="accent2" accent3="accent3" accent4="accent4" accent5="accent5" accent6="accent6" hlink="hlink" folHlink="folHlink"/>
  <p:sldLayoutIdLst>
    <p:sldLayoutId id="2147483668" r:id="rId1"/>
    <p:sldLayoutId id="2147483650" r:id="rId2"/>
    <p:sldLayoutId id="2147483663" r:id="rId3"/>
    <p:sldLayoutId id="2147483664" r:id="rId4"/>
    <p:sldLayoutId id="2147483665" r:id="rId5"/>
    <p:sldLayoutId id="2147483666" r:id="rId6"/>
    <p:sldLayoutId id="2147483667" r:id="rId7"/>
    <p:sldLayoutId id="2147483671" r:id="rId8"/>
    <p:sldLayoutId id="2147483679" r:id="rId9"/>
    <p:sldLayoutId id="2147483680" r:id="rId10"/>
    <p:sldLayoutId id="2147483681" r:id="rId11"/>
    <p:sldLayoutId id="2147483682" r:id="rId12"/>
    <p:sldLayoutId id="2147483672" r:id="rId13"/>
    <p:sldLayoutId id="2147483673" r:id="rId14"/>
    <p:sldLayoutId id="2147483674" r:id="rId15"/>
    <p:sldLayoutId id="2147483676" r:id="rId16"/>
    <p:sldLayoutId id="2147483677" r:id="rId17"/>
    <p:sldLayoutId id="2147483678" r:id="rId18"/>
    <p:sldLayoutId id="2147483649" r:id="rId19"/>
    <p:sldLayoutId id="2147483669" r:id="rId20"/>
    <p:sldLayoutId id="2147483670" r:id="rId21"/>
    <p:sldLayoutId id="2147483683" r:id="rId22"/>
    <p:sldLayoutId id="2147483684" r:id="rId23"/>
    <p:sldLayoutId id="2147483685" r:id="rId24"/>
    <p:sldLayoutId id="2147483654" r:id="rId25"/>
    <p:sldLayoutId id="2147483655" r:id="rId26"/>
    <p:sldLayoutId id="2147483687" r:id="rId27"/>
    <p:sldLayoutId id="2147483688" r:id="rId28"/>
    <p:sldLayoutId id="2147483689" r:id="rId29"/>
    <p:sldLayoutId id="2147483690" r:id="rId30"/>
  </p:sldLayoutIdLst>
  <p:hf hdr="0"/>
  <p:txStyles>
    <p:title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234" userDrawn="1">
          <p15:clr>
            <a:srgbClr val="F26B43"/>
          </p15:clr>
        </p15:guide>
        <p15:guide id="4" pos="7446" userDrawn="1">
          <p15:clr>
            <a:srgbClr val="F26B43"/>
          </p15:clr>
        </p15:guide>
        <p15:guide id="5" orient="horz" pos="187" userDrawn="1">
          <p15:clr>
            <a:srgbClr val="F26B43"/>
          </p15:clr>
        </p15:guide>
        <p15:guide id="6" orient="horz" pos="1071" userDrawn="1">
          <p15:clr>
            <a:srgbClr val="F26B43"/>
          </p15:clr>
        </p15:guide>
        <p15:guide id="7" orient="horz" pos="3861" userDrawn="1">
          <p15:clr>
            <a:srgbClr val="F26B43"/>
          </p15:clr>
        </p15:guide>
        <p15:guide id="8" orient="horz" pos="39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3C982B9C-3754-538B-F8B3-03C5286F1ED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156804" y="82457"/>
            <a:ext cx="9035196" cy="6482164"/>
          </a:xfrm>
          <a:prstGeom prst="rect">
            <a:avLst/>
          </a:prstGeom>
        </p:spPr>
      </p:pic>
      <p:sp>
        <p:nvSpPr>
          <p:cNvPr id="2" name="Titel 1"/>
          <p:cNvSpPr>
            <a:spLocks noGrp="1"/>
          </p:cNvSpPr>
          <p:nvPr>
            <p:ph type="ctrTitle"/>
          </p:nvPr>
        </p:nvSpPr>
        <p:spPr>
          <a:xfrm>
            <a:off x="70338" y="-1069335"/>
            <a:ext cx="10972800" cy="1828800"/>
          </a:xfrm>
        </p:spPr>
        <p:txBody>
          <a:bodyPr/>
          <a:lstStyle/>
          <a:p>
            <a:r>
              <a:rPr lang="nl-NL" sz="4000">
                <a:solidFill>
                  <a:srgbClr val="000644"/>
                </a:solidFill>
                <a:effectLst/>
              </a:rPr>
              <a:t>Natuurdoeltypen</a:t>
            </a:r>
          </a:p>
        </p:txBody>
      </p:sp>
      <p:sp>
        <p:nvSpPr>
          <p:cNvPr id="3" name="Ondertitel 2"/>
          <p:cNvSpPr>
            <a:spLocks noGrp="1"/>
          </p:cNvSpPr>
          <p:nvPr>
            <p:ph type="subTitle" idx="1"/>
          </p:nvPr>
        </p:nvSpPr>
        <p:spPr>
          <a:xfrm>
            <a:off x="-1532801" y="603332"/>
            <a:ext cx="7089539" cy="1752600"/>
          </a:xfrm>
        </p:spPr>
        <p:txBody>
          <a:bodyPr/>
          <a:lstStyle/>
          <a:p>
            <a:r>
              <a:rPr lang="nl-NL" sz="2000" dirty="0">
                <a:solidFill>
                  <a:schemeClr val="bg2">
                    <a:lumMod val="85000"/>
                  </a:schemeClr>
                </a:solidFill>
              </a:rPr>
              <a:t>Flora, Fauna, waternatuur en …..</a:t>
            </a:r>
          </a:p>
        </p:txBody>
      </p:sp>
    </p:spTree>
    <p:extLst>
      <p:ext uri="{BB962C8B-B14F-4D97-AF65-F5344CB8AC3E}">
        <p14:creationId xmlns:p14="http://schemas.microsoft.com/office/powerpoint/2010/main" val="25743585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EA3257A6-D9AE-D746-5F40-421E2676971A}"/>
              </a:ext>
            </a:extLst>
          </p:cNvPr>
          <p:cNvSpPr>
            <a:spLocks noGrp="1"/>
          </p:cNvSpPr>
          <p:nvPr>
            <p:ph type="dt" sz="half" idx="10"/>
          </p:nvPr>
        </p:nvSpPr>
        <p:spPr/>
        <p:txBody>
          <a:bodyPr/>
          <a:lstStyle/>
          <a:p>
            <a:fld id="{1F360904-632D-4428-B762-9ED2B3079DE4}" type="datetime1">
              <a:rPr lang="nl-NL" noProof="0" smtClean="0"/>
              <a:t>21-6-2022</a:t>
            </a:fld>
            <a:endParaRPr lang="nl-NL" noProof="0"/>
          </a:p>
        </p:txBody>
      </p:sp>
      <p:sp>
        <p:nvSpPr>
          <p:cNvPr id="7" name="AutoShape 4">
            <a:extLst>
              <a:ext uri="{FF2B5EF4-FFF2-40B4-BE49-F238E27FC236}">
                <a16:creationId xmlns:a16="http://schemas.microsoft.com/office/drawing/2014/main" id="{FD500118-4BA6-C6D1-AE5B-2BF429849A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 name="Titel 1">
            <a:extLst>
              <a:ext uri="{FF2B5EF4-FFF2-40B4-BE49-F238E27FC236}">
                <a16:creationId xmlns:a16="http://schemas.microsoft.com/office/drawing/2014/main" id="{79E5FF30-13B2-739E-0C15-7644270A0566}"/>
              </a:ext>
            </a:extLst>
          </p:cNvPr>
          <p:cNvSpPr txBox="1">
            <a:spLocks/>
          </p:cNvSpPr>
          <p:nvPr/>
        </p:nvSpPr>
        <p:spPr>
          <a:xfrm>
            <a:off x="371476" y="296863"/>
            <a:ext cx="10577878" cy="1160403"/>
          </a:xfrm>
          <a:prstGeom prst="rect">
            <a:avLst/>
          </a:prstGeom>
        </p:spPr>
        <p:txBody>
          <a:bodyPr vert="horz" lIns="0" tIns="36000" rIns="0" bIns="0" rtlCol="0" anchor="t" anchorCtr="0">
            <a:noAutofit/>
          </a:bodyPr>
          <a:lst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a:lstStyle>
          <a:p>
            <a:r>
              <a:rPr lang="nl-NL" dirty="0"/>
              <a:t>Organisme? </a:t>
            </a:r>
          </a:p>
        </p:txBody>
      </p:sp>
      <p:pic>
        <p:nvPicPr>
          <p:cNvPr id="6146" name="Picture 2" descr="Rode klaver 50 g | BIO BLOEMZADEN | Webshop Bijenstichting 'Educatie &amp;  Advies'">
            <a:extLst>
              <a:ext uri="{FF2B5EF4-FFF2-40B4-BE49-F238E27FC236}">
                <a16:creationId xmlns:a16="http://schemas.microsoft.com/office/drawing/2014/main" id="{D240FD67-0EA3-F4FB-6486-86628044F4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6" y="1038225"/>
            <a:ext cx="7620000" cy="508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106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EA3257A6-D9AE-D746-5F40-421E2676971A}"/>
              </a:ext>
            </a:extLst>
          </p:cNvPr>
          <p:cNvSpPr>
            <a:spLocks noGrp="1"/>
          </p:cNvSpPr>
          <p:nvPr>
            <p:ph type="dt" sz="half" idx="10"/>
          </p:nvPr>
        </p:nvSpPr>
        <p:spPr/>
        <p:txBody>
          <a:bodyPr/>
          <a:lstStyle/>
          <a:p>
            <a:fld id="{1F360904-632D-4428-B762-9ED2B3079DE4}" type="datetime1">
              <a:rPr lang="nl-NL" noProof="0" smtClean="0"/>
              <a:t>21-6-2022</a:t>
            </a:fld>
            <a:endParaRPr lang="nl-NL" noProof="0"/>
          </a:p>
        </p:txBody>
      </p:sp>
      <p:sp>
        <p:nvSpPr>
          <p:cNvPr id="7" name="AutoShape 4">
            <a:extLst>
              <a:ext uri="{FF2B5EF4-FFF2-40B4-BE49-F238E27FC236}">
                <a16:creationId xmlns:a16="http://schemas.microsoft.com/office/drawing/2014/main" id="{FD500118-4BA6-C6D1-AE5B-2BF429849A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 name="Titel 1">
            <a:extLst>
              <a:ext uri="{FF2B5EF4-FFF2-40B4-BE49-F238E27FC236}">
                <a16:creationId xmlns:a16="http://schemas.microsoft.com/office/drawing/2014/main" id="{79E5FF30-13B2-739E-0C15-7644270A0566}"/>
              </a:ext>
            </a:extLst>
          </p:cNvPr>
          <p:cNvSpPr txBox="1">
            <a:spLocks/>
          </p:cNvSpPr>
          <p:nvPr/>
        </p:nvSpPr>
        <p:spPr>
          <a:xfrm>
            <a:off x="371476" y="296863"/>
            <a:ext cx="10577878" cy="1160403"/>
          </a:xfrm>
          <a:prstGeom prst="rect">
            <a:avLst/>
          </a:prstGeom>
        </p:spPr>
        <p:txBody>
          <a:bodyPr vert="horz" lIns="0" tIns="36000" rIns="0" bIns="0" rtlCol="0" anchor="t" anchorCtr="0">
            <a:noAutofit/>
          </a:bodyPr>
          <a:lst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a:lstStyle>
          <a:p>
            <a:r>
              <a:rPr lang="nl-NL" dirty="0"/>
              <a:t>Organisme? </a:t>
            </a:r>
          </a:p>
        </p:txBody>
      </p:sp>
      <p:pic>
        <p:nvPicPr>
          <p:cNvPr id="7170" name="Picture 2">
            <a:extLst>
              <a:ext uri="{FF2B5EF4-FFF2-40B4-BE49-F238E27FC236}">
                <a16:creationId xmlns:a16="http://schemas.microsoft.com/office/drawing/2014/main" id="{0D75B8C1-D4B0-5C21-8009-7F4B3FBD53B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71476" y="940634"/>
            <a:ext cx="6643099" cy="408806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Veldzuring - Het Hunebed Nieuwscafé">
            <a:extLst>
              <a:ext uri="{FF2B5EF4-FFF2-40B4-BE49-F238E27FC236}">
                <a16:creationId xmlns:a16="http://schemas.microsoft.com/office/drawing/2014/main" id="{061A733F-E92E-E2B7-3F89-6042C82A1C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8404" y="3006247"/>
            <a:ext cx="6562281" cy="3688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090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EA3257A6-D9AE-D746-5F40-421E2676971A}"/>
              </a:ext>
            </a:extLst>
          </p:cNvPr>
          <p:cNvSpPr>
            <a:spLocks noGrp="1"/>
          </p:cNvSpPr>
          <p:nvPr>
            <p:ph type="dt" sz="half" idx="10"/>
          </p:nvPr>
        </p:nvSpPr>
        <p:spPr/>
        <p:txBody>
          <a:bodyPr/>
          <a:lstStyle/>
          <a:p>
            <a:fld id="{1F360904-632D-4428-B762-9ED2B3079DE4}" type="datetime1">
              <a:rPr lang="nl-NL" noProof="0" smtClean="0"/>
              <a:t>21-6-2022</a:t>
            </a:fld>
            <a:endParaRPr lang="nl-NL" noProof="0"/>
          </a:p>
        </p:txBody>
      </p:sp>
      <p:sp>
        <p:nvSpPr>
          <p:cNvPr id="7" name="AutoShape 4">
            <a:extLst>
              <a:ext uri="{FF2B5EF4-FFF2-40B4-BE49-F238E27FC236}">
                <a16:creationId xmlns:a16="http://schemas.microsoft.com/office/drawing/2014/main" id="{FD500118-4BA6-C6D1-AE5B-2BF429849A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 name="Titel 1">
            <a:extLst>
              <a:ext uri="{FF2B5EF4-FFF2-40B4-BE49-F238E27FC236}">
                <a16:creationId xmlns:a16="http://schemas.microsoft.com/office/drawing/2014/main" id="{79E5FF30-13B2-739E-0C15-7644270A0566}"/>
              </a:ext>
            </a:extLst>
          </p:cNvPr>
          <p:cNvSpPr txBox="1">
            <a:spLocks/>
          </p:cNvSpPr>
          <p:nvPr/>
        </p:nvSpPr>
        <p:spPr>
          <a:xfrm>
            <a:off x="371476" y="296863"/>
            <a:ext cx="10577878" cy="1160403"/>
          </a:xfrm>
          <a:prstGeom prst="rect">
            <a:avLst/>
          </a:prstGeom>
        </p:spPr>
        <p:txBody>
          <a:bodyPr vert="horz" lIns="0" tIns="36000" rIns="0" bIns="0" rtlCol="0" anchor="t" anchorCtr="0">
            <a:noAutofit/>
          </a:bodyPr>
          <a:lst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a:lstStyle>
          <a:p>
            <a:r>
              <a:rPr lang="nl-NL" dirty="0"/>
              <a:t>Organisme? </a:t>
            </a:r>
          </a:p>
        </p:txBody>
      </p:sp>
      <p:sp>
        <p:nvSpPr>
          <p:cNvPr id="3" name="Tijdelijke aanduiding voor inhoud 2">
            <a:extLst>
              <a:ext uri="{FF2B5EF4-FFF2-40B4-BE49-F238E27FC236}">
                <a16:creationId xmlns:a16="http://schemas.microsoft.com/office/drawing/2014/main" id="{3E1631CD-6265-021A-87C1-B1FDDB633030}"/>
              </a:ext>
            </a:extLst>
          </p:cNvPr>
          <p:cNvSpPr>
            <a:spLocks noGrp="1"/>
          </p:cNvSpPr>
          <p:nvPr>
            <p:ph idx="1"/>
          </p:nvPr>
        </p:nvSpPr>
        <p:spPr/>
        <p:txBody>
          <a:bodyPr/>
          <a:lstStyle/>
          <a:p>
            <a:endParaRPr lang="nl-NL" dirty="0"/>
          </a:p>
        </p:txBody>
      </p:sp>
      <p:pic>
        <p:nvPicPr>
          <p:cNvPr id="8194" name="Picture 2" descr="Grutto | Natuurmonumenten">
            <a:extLst>
              <a:ext uri="{FF2B5EF4-FFF2-40B4-BE49-F238E27FC236}">
                <a16:creationId xmlns:a16="http://schemas.microsoft.com/office/drawing/2014/main" id="{7052BA7C-4B7A-2108-2892-4BEE16FF76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 y="1016499"/>
            <a:ext cx="9099072" cy="5390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2454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EA3257A6-D9AE-D746-5F40-421E2676971A}"/>
              </a:ext>
            </a:extLst>
          </p:cNvPr>
          <p:cNvSpPr>
            <a:spLocks noGrp="1"/>
          </p:cNvSpPr>
          <p:nvPr>
            <p:ph type="dt" sz="half" idx="10"/>
          </p:nvPr>
        </p:nvSpPr>
        <p:spPr/>
        <p:txBody>
          <a:bodyPr/>
          <a:lstStyle/>
          <a:p>
            <a:fld id="{1F360904-632D-4428-B762-9ED2B3079DE4}" type="datetime1">
              <a:rPr lang="nl-NL" noProof="0" smtClean="0"/>
              <a:t>21-6-2022</a:t>
            </a:fld>
            <a:endParaRPr lang="nl-NL" noProof="0"/>
          </a:p>
        </p:txBody>
      </p:sp>
      <p:sp>
        <p:nvSpPr>
          <p:cNvPr id="7" name="AutoShape 4">
            <a:extLst>
              <a:ext uri="{FF2B5EF4-FFF2-40B4-BE49-F238E27FC236}">
                <a16:creationId xmlns:a16="http://schemas.microsoft.com/office/drawing/2014/main" id="{FD500118-4BA6-C6D1-AE5B-2BF429849A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 name="Titel 1">
            <a:extLst>
              <a:ext uri="{FF2B5EF4-FFF2-40B4-BE49-F238E27FC236}">
                <a16:creationId xmlns:a16="http://schemas.microsoft.com/office/drawing/2014/main" id="{79E5FF30-13B2-739E-0C15-7644270A0566}"/>
              </a:ext>
            </a:extLst>
          </p:cNvPr>
          <p:cNvSpPr txBox="1">
            <a:spLocks/>
          </p:cNvSpPr>
          <p:nvPr/>
        </p:nvSpPr>
        <p:spPr>
          <a:xfrm>
            <a:off x="371476" y="296863"/>
            <a:ext cx="10577878" cy="1160403"/>
          </a:xfrm>
          <a:prstGeom prst="rect">
            <a:avLst/>
          </a:prstGeom>
        </p:spPr>
        <p:txBody>
          <a:bodyPr vert="horz" lIns="0" tIns="36000" rIns="0" bIns="0" rtlCol="0" anchor="t" anchorCtr="0">
            <a:noAutofit/>
          </a:bodyPr>
          <a:lst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a:lstStyle>
          <a:p>
            <a:r>
              <a:rPr lang="nl-NL" dirty="0"/>
              <a:t>Organisme? </a:t>
            </a:r>
          </a:p>
        </p:txBody>
      </p:sp>
      <p:pic>
        <p:nvPicPr>
          <p:cNvPr id="9218" name="Picture 2" descr="Kievit - Onze Natuur">
            <a:extLst>
              <a:ext uri="{FF2B5EF4-FFF2-40B4-BE49-F238E27FC236}">
                <a16:creationId xmlns:a16="http://schemas.microsoft.com/office/drawing/2014/main" id="{DBEF83F5-BF40-CB6F-677E-807E31D208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 y="1052512"/>
            <a:ext cx="8233905" cy="5478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862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CADB3E7B-C86A-894F-8849-8A5586B8CC5F}"/>
              </a:ext>
            </a:extLst>
          </p:cNvPr>
          <p:cNvSpPr>
            <a:spLocks noGrp="1"/>
          </p:cNvSpPr>
          <p:nvPr>
            <p:ph type="dt" sz="half" idx="10"/>
          </p:nvPr>
        </p:nvSpPr>
        <p:spPr/>
        <p:txBody>
          <a:bodyPr/>
          <a:lstStyle/>
          <a:p>
            <a:fld id="{1F360904-632D-4428-B762-9ED2B3079DE4}" type="datetime1">
              <a:rPr lang="nl-NL" noProof="0" smtClean="0"/>
              <a:t>21-6-2022</a:t>
            </a:fld>
            <a:endParaRPr lang="nl-NL" noProof="0"/>
          </a:p>
        </p:txBody>
      </p:sp>
      <p:sp>
        <p:nvSpPr>
          <p:cNvPr id="5" name="Tijdelijke aanduiding voor voettekst 4">
            <a:extLst>
              <a:ext uri="{FF2B5EF4-FFF2-40B4-BE49-F238E27FC236}">
                <a16:creationId xmlns:a16="http://schemas.microsoft.com/office/drawing/2014/main" id="{560C4B4D-2B66-AEC3-F2BB-ADB2D9D912F7}"/>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587C82CD-00C6-B870-15CD-339961B5602E}"/>
              </a:ext>
            </a:extLst>
          </p:cNvPr>
          <p:cNvSpPr>
            <a:spLocks noGrp="1"/>
          </p:cNvSpPr>
          <p:nvPr>
            <p:ph type="sldNum" sz="quarter" idx="12"/>
          </p:nvPr>
        </p:nvSpPr>
        <p:spPr/>
        <p:txBody>
          <a:bodyPr/>
          <a:lstStyle/>
          <a:p>
            <a:fld id="{45B76B8B-DE07-48A4-9913-B57A52F2F853}" type="slidenum">
              <a:rPr lang="nl-NL" noProof="0" smtClean="0"/>
              <a:t>14</a:t>
            </a:fld>
            <a:endParaRPr lang="nl-NL" noProof="0"/>
          </a:p>
        </p:txBody>
      </p:sp>
      <p:pic>
        <p:nvPicPr>
          <p:cNvPr id="11" name="Afbeelding 10" descr="Afbeelding met bloem, gras, geel, buiten&#10;&#10;Beschrijving is gegenereerd met zeer hoge betrouwbaarheid">
            <a:extLst>
              <a:ext uri="{FF2B5EF4-FFF2-40B4-BE49-F238E27FC236}">
                <a16:creationId xmlns:a16="http://schemas.microsoft.com/office/drawing/2014/main" id="{F03CAC39-C020-D6E6-5A09-88563DAC12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329" y="2036710"/>
            <a:ext cx="5741330" cy="3839514"/>
          </a:xfrm>
          <a:prstGeom prst="rect">
            <a:avLst/>
          </a:prstGeom>
        </p:spPr>
      </p:pic>
      <p:pic>
        <p:nvPicPr>
          <p:cNvPr id="12" name="Afbeelding 11" descr="Afbeelding met gras, buiten, lucht, veld&#10;&#10;Beschrijving is gegenereerd met zeer hoge betrouwbaarheid">
            <a:extLst>
              <a:ext uri="{FF2B5EF4-FFF2-40B4-BE49-F238E27FC236}">
                <a16:creationId xmlns:a16="http://schemas.microsoft.com/office/drawing/2014/main" id="{084B5859-D5A9-E6DB-37A9-B997018E10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5344" y="2036709"/>
            <a:ext cx="5830065" cy="3839514"/>
          </a:xfrm>
          <a:prstGeom prst="rect">
            <a:avLst/>
          </a:prstGeom>
        </p:spPr>
      </p:pic>
      <p:sp>
        <p:nvSpPr>
          <p:cNvPr id="13" name="Titel 1">
            <a:extLst>
              <a:ext uri="{FF2B5EF4-FFF2-40B4-BE49-F238E27FC236}">
                <a16:creationId xmlns:a16="http://schemas.microsoft.com/office/drawing/2014/main" id="{91020D0F-0C12-C2BB-F6D5-0E36F2977D37}"/>
              </a:ext>
            </a:extLst>
          </p:cNvPr>
          <p:cNvSpPr>
            <a:spLocks noGrp="1"/>
          </p:cNvSpPr>
          <p:nvPr>
            <p:ph type="title"/>
          </p:nvPr>
        </p:nvSpPr>
        <p:spPr>
          <a:xfrm>
            <a:off x="295329" y="304417"/>
            <a:ext cx="10108030" cy="1160403"/>
          </a:xfrm>
        </p:spPr>
        <p:txBody>
          <a:bodyPr/>
          <a:lstStyle/>
          <a:p>
            <a:r>
              <a:rPr lang="nl-NL" err="1"/>
              <a:t>Bioindicatoren</a:t>
            </a:r>
            <a:r>
              <a:rPr lang="nl-NL"/>
              <a:t> </a:t>
            </a:r>
          </a:p>
        </p:txBody>
      </p:sp>
    </p:spTree>
    <p:extLst>
      <p:ext uri="{BB962C8B-B14F-4D97-AF65-F5344CB8AC3E}">
        <p14:creationId xmlns:p14="http://schemas.microsoft.com/office/powerpoint/2010/main" val="2062504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19643A-15B4-DD62-2FA3-B836983AA67F}"/>
              </a:ext>
            </a:extLst>
          </p:cNvPr>
          <p:cNvSpPr>
            <a:spLocks noGrp="1"/>
          </p:cNvSpPr>
          <p:nvPr>
            <p:ph type="title"/>
          </p:nvPr>
        </p:nvSpPr>
        <p:spPr/>
        <p:txBody>
          <a:bodyPr/>
          <a:lstStyle/>
          <a:p>
            <a:r>
              <a:rPr lang="nl-NL" err="1"/>
              <a:t>Bioindicatoren</a:t>
            </a:r>
            <a:endParaRPr lang="nl-NL"/>
          </a:p>
        </p:txBody>
      </p:sp>
      <p:sp>
        <p:nvSpPr>
          <p:cNvPr id="4" name="Tijdelijke aanduiding voor datum 3">
            <a:extLst>
              <a:ext uri="{FF2B5EF4-FFF2-40B4-BE49-F238E27FC236}">
                <a16:creationId xmlns:a16="http://schemas.microsoft.com/office/drawing/2014/main" id="{88CD9A13-2209-174A-50C5-0F17A6FB69EA}"/>
              </a:ext>
            </a:extLst>
          </p:cNvPr>
          <p:cNvSpPr>
            <a:spLocks noGrp="1"/>
          </p:cNvSpPr>
          <p:nvPr>
            <p:ph type="dt" sz="half" idx="10"/>
          </p:nvPr>
        </p:nvSpPr>
        <p:spPr/>
        <p:txBody>
          <a:bodyPr/>
          <a:lstStyle/>
          <a:p>
            <a:fld id="{1F360904-632D-4428-B762-9ED2B3079DE4}" type="datetime1">
              <a:rPr lang="nl-NL" noProof="0" smtClean="0"/>
              <a:t>21-6-2022</a:t>
            </a:fld>
            <a:endParaRPr lang="nl-NL" noProof="0"/>
          </a:p>
        </p:txBody>
      </p:sp>
      <p:sp>
        <p:nvSpPr>
          <p:cNvPr id="5" name="Tijdelijke aanduiding voor voettekst 4">
            <a:extLst>
              <a:ext uri="{FF2B5EF4-FFF2-40B4-BE49-F238E27FC236}">
                <a16:creationId xmlns:a16="http://schemas.microsoft.com/office/drawing/2014/main" id="{4A91BCA0-6C69-D257-4BBB-DD87E93F4EF1}"/>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AEC503A0-E8A0-D65E-FE0C-7ECC1F96E3A1}"/>
              </a:ext>
            </a:extLst>
          </p:cNvPr>
          <p:cNvSpPr>
            <a:spLocks noGrp="1"/>
          </p:cNvSpPr>
          <p:nvPr>
            <p:ph type="sldNum" sz="quarter" idx="12"/>
          </p:nvPr>
        </p:nvSpPr>
        <p:spPr/>
        <p:txBody>
          <a:bodyPr/>
          <a:lstStyle/>
          <a:p>
            <a:fld id="{45B76B8B-DE07-48A4-9913-B57A52F2F853}" type="slidenum">
              <a:rPr lang="nl-NL" noProof="0" smtClean="0"/>
              <a:t>15</a:t>
            </a:fld>
            <a:endParaRPr lang="nl-NL" noProof="0"/>
          </a:p>
        </p:txBody>
      </p:sp>
      <p:pic>
        <p:nvPicPr>
          <p:cNvPr id="1026" name="Picture 2" descr="Anemone nemorosa (Witte bosanemoon) kopen - De Warande - Sterkebollen.nl">
            <a:extLst>
              <a:ext uri="{FF2B5EF4-FFF2-40B4-BE49-F238E27FC236}">
                <a16:creationId xmlns:a16="http://schemas.microsoft.com/office/drawing/2014/main" id="{8F589C71-886D-36CD-F70F-4B809C9728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 y="1149300"/>
            <a:ext cx="4212399" cy="53918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osanemoon | Natuurpunt">
            <a:extLst>
              <a:ext uri="{FF2B5EF4-FFF2-40B4-BE49-F238E27FC236}">
                <a16:creationId xmlns:a16="http://schemas.microsoft.com/office/drawing/2014/main" id="{68FA7670-156F-87E9-1423-38AC98F76B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4075" y="2595231"/>
            <a:ext cx="6936449" cy="3945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253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7A4B0F-741E-CE57-DDCD-8E99C1E2991F}"/>
              </a:ext>
            </a:extLst>
          </p:cNvPr>
          <p:cNvSpPr>
            <a:spLocks noGrp="1"/>
          </p:cNvSpPr>
          <p:nvPr>
            <p:ph type="title"/>
          </p:nvPr>
        </p:nvSpPr>
        <p:spPr/>
        <p:txBody>
          <a:bodyPr/>
          <a:lstStyle/>
          <a:p>
            <a:r>
              <a:rPr lang="nl-NL"/>
              <a:t>Planning voor vandaag</a:t>
            </a:r>
          </a:p>
        </p:txBody>
      </p:sp>
      <p:sp>
        <p:nvSpPr>
          <p:cNvPr id="3" name="Tijdelijke aanduiding voor inhoud 2">
            <a:extLst>
              <a:ext uri="{FF2B5EF4-FFF2-40B4-BE49-F238E27FC236}">
                <a16:creationId xmlns:a16="http://schemas.microsoft.com/office/drawing/2014/main" id="{C77FD66D-BED6-1144-BF2B-9987231B0512}"/>
              </a:ext>
            </a:extLst>
          </p:cNvPr>
          <p:cNvSpPr>
            <a:spLocks noGrp="1"/>
          </p:cNvSpPr>
          <p:nvPr>
            <p:ph idx="1"/>
          </p:nvPr>
        </p:nvSpPr>
        <p:spPr>
          <a:xfrm>
            <a:off x="371476" y="877064"/>
            <a:ext cx="11449050" cy="4419599"/>
          </a:xfrm>
        </p:spPr>
        <p:txBody>
          <a:bodyPr/>
          <a:lstStyle/>
          <a:p>
            <a:r>
              <a:rPr lang="nl-NL" sz="2400" dirty="0"/>
              <a:t>Uitleg Graslanden</a:t>
            </a:r>
          </a:p>
          <a:p>
            <a:pPr marL="0" indent="0">
              <a:buNone/>
            </a:pPr>
            <a:r>
              <a:rPr lang="nl-NL" sz="2400" dirty="0"/>
              <a:t> 		Voedselrijke</a:t>
            </a:r>
          </a:p>
          <a:p>
            <a:pPr marL="0" indent="0">
              <a:buNone/>
            </a:pPr>
            <a:r>
              <a:rPr lang="nl-NL" sz="2400" dirty="0"/>
              <a:t> 		Blauwgraslanden </a:t>
            </a:r>
          </a:p>
          <a:p>
            <a:pPr marL="0" indent="0">
              <a:buNone/>
            </a:pPr>
            <a:r>
              <a:rPr lang="nl-NL" sz="2400" dirty="0"/>
              <a:t> 		Kustduinen</a:t>
            </a:r>
            <a:br>
              <a:rPr lang="nl-NL" sz="2400" dirty="0"/>
            </a:br>
            <a:endParaRPr lang="nl-NL" sz="2400" dirty="0"/>
          </a:p>
          <a:p>
            <a:r>
              <a:rPr lang="nl-NL" sz="2400" dirty="0"/>
              <a:t>Presentaties trede 2</a:t>
            </a:r>
          </a:p>
          <a:p>
            <a:pPr marL="0" indent="0">
              <a:buNone/>
            </a:pPr>
            <a:endParaRPr lang="nl-NL" sz="2400" dirty="0"/>
          </a:p>
          <a:p>
            <a:r>
              <a:rPr lang="nl-NL" sz="2400" dirty="0"/>
              <a:t>Start werken trede 8 </a:t>
            </a:r>
          </a:p>
        </p:txBody>
      </p:sp>
      <p:sp>
        <p:nvSpPr>
          <p:cNvPr id="4" name="Tijdelijke aanduiding voor datum 3">
            <a:extLst>
              <a:ext uri="{FF2B5EF4-FFF2-40B4-BE49-F238E27FC236}">
                <a16:creationId xmlns:a16="http://schemas.microsoft.com/office/drawing/2014/main" id="{D335AE37-1450-9F21-0E1C-83F0E803D702}"/>
              </a:ext>
            </a:extLst>
          </p:cNvPr>
          <p:cNvSpPr>
            <a:spLocks noGrp="1"/>
          </p:cNvSpPr>
          <p:nvPr>
            <p:ph type="dt" sz="half" idx="10"/>
          </p:nvPr>
        </p:nvSpPr>
        <p:spPr/>
        <p:txBody>
          <a:bodyPr/>
          <a:lstStyle/>
          <a:p>
            <a:fld id="{1F360904-632D-4428-B762-9ED2B3079DE4}" type="datetime1">
              <a:rPr lang="nl-NL" noProof="0" smtClean="0"/>
              <a:t>21-6-2022</a:t>
            </a:fld>
            <a:endParaRPr lang="nl-NL" noProof="0"/>
          </a:p>
        </p:txBody>
      </p:sp>
      <p:sp>
        <p:nvSpPr>
          <p:cNvPr id="5" name="Tijdelijke aanduiding voor voettekst 4">
            <a:extLst>
              <a:ext uri="{FF2B5EF4-FFF2-40B4-BE49-F238E27FC236}">
                <a16:creationId xmlns:a16="http://schemas.microsoft.com/office/drawing/2014/main" id="{F17EE9A0-C8A5-8C1D-0D66-D65EC3FDA300}"/>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4A2D0143-CF0E-ED14-7362-BB32A6FD5696}"/>
              </a:ext>
            </a:extLst>
          </p:cNvPr>
          <p:cNvSpPr>
            <a:spLocks noGrp="1"/>
          </p:cNvSpPr>
          <p:nvPr>
            <p:ph type="sldNum" sz="quarter" idx="12"/>
          </p:nvPr>
        </p:nvSpPr>
        <p:spPr/>
        <p:txBody>
          <a:bodyPr/>
          <a:lstStyle/>
          <a:p>
            <a:fld id="{45B76B8B-DE07-48A4-9913-B57A52F2F853}" type="slidenum">
              <a:rPr lang="nl-NL" noProof="0" smtClean="0"/>
              <a:t>2</a:t>
            </a:fld>
            <a:endParaRPr lang="nl-NL" noProof="0"/>
          </a:p>
        </p:txBody>
      </p:sp>
    </p:spTree>
    <p:extLst>
      <p:ext uri="{BB962C8B-B14F-4D97-AF65-F5344CB8AC3E}">
        <p14:creationId xmlns:p14="http://schemas.microsoft.com/office/powerpoint/2010/main" val="3557084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7A4B0F-741E-CE57-DDCD-8E99C1E2991F}"/>
              </a:ext>
            </a:extLst>
          </p:cNvPr>
          <p:cNvSpPr>
            <a:spLocks noGrp="1"/>
          </p:cNvSpPr>
          <p:nvPr>
            <p:ph type="title"/>
          </p:nvPr>
        </p:nvSpPr>
        <p:spPr/>
        <p:txBody>
          <a:bodyPr/>
          <a:lstStyle/>
          <a:p>
            <a:r>
              <a:rPr lang="nl-NL" dirty="0"/>
              <a:t>Graslanden beheren</a:t>
            </a:r>
          </a:p>
        </p:txBody>
      </p:sp>
      <p:sp>
        <p:nvSpPr>
          <p:cNvPr id="3" name="Tijdelijke aanduiding voor inhoud 2">
            <a:extLst>
              <a:ext uri="{FF2B5EF4-FFF2-40B4-BE49-F238E27FC236}">
                <a16:creationId xmlns:a16="http://schemas.microsoft.com/office/drawing/2014/main" id="{C77FD66D-BED6-1144-BF2B-9987231B0512}"/>
              </a:ext>
            </a:extLst>
          </p:cNvPr>
          <p:cNvSpPr>
            <a:spLocks noGrp="1"/>
          </p:cNvSpPr>
          <p:nvPr>
            <p:ph idx="1"/>
          </p:nvPr>
        </p:nvSpPr>
        <p:spPr>
          <a:xfrm>
            <a:off x="371474" y="1077092"/>
            <a:ext cx="11449050" cy="4419599"/>
          </a:xfrm>
        </p:spPr>
        <p:txBody>
          <a:bodyPr/>
          <a:lstStyle/>
          <a:p>
            <a:r>
              <a:rPr lang="nl-NL" sz="2400" dirty="0"/>
              <a:t>Maaien (min 1x p.j.)</a:t>
            </a:r>
          </a:p>
          <a:p>
            <a:r>
              <a:rPr lang="nl-NL" sz="2400" dirty="0"/>
              <a:t>Begrazen </a:t>
            </a:r>
          </a:p>
          <a:p>
            <a:r>
              <a:rPr lang="nl-NL" sz="2400" dirty="0"/>
              <a:t>Bekalken</a:t>
            </a:r>
          </a:p>
          <a:p>
            <a:r>
              <a:rPr lang="nl-NL" sz="2400" dirty="0"/>
              <a:t>Afgraven</a:t>
            </a:r>
          </a:p>
          <a:p>
            <a:pPr marL="0" indent="0">
              <a:buNone/>
            </a:pPr>
            <a:endParaRPr lang="nl-NL" sz="2400" dirty="0"/>
          </a:p>
          <a:p>
            <a:pPr marL="0" indent="0">
              <a:buNone/>
            </a:pPr>
            <a:endParaRPr lang="nl-NL" sz="2400" dirty="0"/>
          </a:p>
        </p:txBody>
      </p:sp>
      <p:sp>
        <p:nvSpPr>
          <p:cNvPr id="4" name="Tijdelijke aanduiding voor datum 3">
            <a:extLst>
              <a:ext uri="{FF2B5EF4-FFF2-40B4-BE49-F238E27FC236}">
                <a16:creationId xmlns:a16="http://schemas.microsoft.com/office/drawing/2014/main" id="{D335AE37-1450-9F21-0E1C-83F0E803D702}"/>
              </a:ext>
            </a:extLst>
          </p:cNvPr>
          <p:cNvSpPr>
            <a:spLocks noGrp="1"/>
          </p:cNvSpPr>
          <p:nvPr>
            <p:ph type="dt" sz="half" idx="10"/>
          </p:nvPr>
        </p:nvSpPr>
        <p:spPr/>
        <p:txBody>
          <a:bodyPr/>
          <a:lstStyle/>
          <a:p>
            <a:fld id="{1F360904-632D-4428-B762-9ED2B3079DE4}" type="datetime1">
              <a:rPr lang="nl-NL" noProof="0" smtClean="0"/>
              <a:t>21-6-2022</a:t>
            </a:fld>
            <a:endParaRPr lang="nl-NL" noProof="0"/>
          </a:p>
        </p:txBody>
      </p:sp>
      <p:sp>
        <p:nvSpPr>
          <p:cNvPr id="5" name="Tijdelijke aanduiding voor voettekst 4">
            <a:extLst>
              <a:ext uri="{FF2B5EF4-FFF2-40B4-BE49-F238E27FC236}">
                <a16:creationId xmlns:a16="http://schemas.microsoft.com/office/drawing/2014/main" id="{F17EE9A0-C8A5-8C1D-0D66-D65EC3FDA300}"/>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4A2D0143-CF0E-ED14-7362-BB32A6FD5696}"/>
              </a:ext>
            </a:extLst>
          </p:cNvPr>
          <p:cNvSpPr>
            <a:spLocks noGrp="1"/>
          </p:cNvSpPr>
          <p:nvPr>
            <p:ph type="sldNum" sz="quarter" idx="12"/>
          </p:nvPr>
        </p:nvSpPr>
        <p:spPr/>
        <p:txBody>
          <a:bodyPr/>
          <a:lstStyle/>
          <a:p>
            <a:fld id="{45B76B8B-DE07-48A4-9913-B57A52F2F853}" type="slidenum">
              <a:rPr lang="nl-NL" noProof="0" smtClean="0"/>
              <a:t>3</a:t>
            </a:fld>
            <a:endParaRPr lang="nl-NL" noProof="0"/>
          </a:p>
        </p:txBody>
      </p:sp>
      <p:pic>
        <p:nvPicPr>
          <p:cNvPr id="1026" name="Picture 2" descr="Kruidenrijk grasland maximaal drie keer maaien - Nieuwe Oogst">
            <a:extLst>
              <a:ext uri="{FF2B5EF4-FFF2-40B4-BE49-F238E27FC236}">
                <a16:creationId xmlns:a16="http://schemas.microsoft.com/office/drawing/2014/main" id="{1F367911-EA67-6EB1-40D0-D93E42F18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8132" y="3066303"/>
            <a:ext cx="7784317" cy="34948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u is het ideale moment om de bodem te bekalken! - Tuinadvies">
            <a:extLst>
              <a:ext uri="{FF2B5EF4-FFF2-40B4-BE49-F238E27FC236}">
                <a16:creationId xmlns:a16="http://schemas.microsoft.com/office/drawing/2014/main" id="{7A3ED084-26D1-9EF3-74AA-83E32838C7E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051" t="17450" r="35341"/>
          <a:stretch/>
        </p:blipFill>
        <p:spPr bwMode="auto">
          <a:xfrm>
            <a:off x="226594" y="3066303"/>
            <a:ext cx="3750088" cy="3474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40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D21797-7B86-DED3-8F00-8FC94A255740}"/>
              </a:ext>
            </a:extLst>
          </p:cNvPr>
          <p:cNvSpPr>
            <a:spLocks noGrp="1"/>
          </p:cNvSpPr>
          <p:nvPr>
            <p:ph type="title"/>
          </p:nvPr>
        </p:nvSpPr>
        <p:spPr/>
        <p:txBody>
          <a:bodyPr/>
          <a:lstStyle/>
          <a:p>
            <a:r>
              <a:rPr lang="nl-NL" dirty="0"/>
              <a:t>Graslanden op kleibodems</a:t>
            </a:r>
          </a:p>
        </p:txBody>
      </p:sp>
      <p:sp>
        <p:nvSpPr>
          <p:cNvPr id="3" name="Tijdelijke aanduiding voor inhoud 2">
            <a:extLst>
              <a:ext uri="{FF2B5EF4-FFF2-40B4-BE49-F238E27FC236}">
                <a16:creationId xmlns:a16="http://schemas.microsoft.com/office/drawing/2014/main" id="{93EB6830-1C05-34C3-D57B-DB0E3A434D5F}"/>
              </a:ext>
            </a:extLst>
          </p:cNvPr>
          <p:cNvSpPr>
            <a:spLocks noGrp="1"/>
          </p:cNvSpPr>
          <p:nvPr>
            <p:ph idx="1"/>
          </p:nvPr>
        </p:nvSpPr>
        <p:spPr>
          <a:xfrm>
            <a:off x="495424" y="824315"/>
            <a:ext cx="11449050" cy="4419599"/>
          </a:xfrm>
        </p:spPr>
        <p:txBody>
          <a:bodyPr/>
          <a:lstStyle/>
          <a:p>
            <a:pPr marL="0" indent="0">
              <a:buNone/>
            </a:pPr>
            <a:r>
              <a:rPr lang="nl-NL" sz="1800" dirty="0"/>
              <a:t>Voedselrijk maar kan ook schraal! </a:t>
            </a:r>
          </a:p>
        </p:txBody>
      </p:sp>
      <p:sp>
        <p:nvSpPr>
          <p:cNvPr id="4" name="Tijdelijke aanduiding voor datum 3">
            <a:extLst>
              <a:ext uri="{FF2B5EF4-FFF2-40B4-BE49-F238E27FC236}">
                <a16:creationId xmlns:a16="http://schemas.microsoft.com/office/drawing/2014/main" id="{DAE4B32E-6D75-74D5-FD02-5C07F8AD640D}"/>
              </a:ext>
            </a:extLst>
          </p:cNvPr>
          <p:cNvSpPr>
            <a:spLocks noGrp="1"/>
          </p:cNvSpPr>
          <p:nvPr>
            <p:ph type="dt" sz="half" idx="10"/>
          </p:nvPr>
        </p:nvSpPr>
        <p:spPr/>
        <p:txBody>
          <a:bodyPr/>
          <a:lstStyle/>
          <a:p>
            <a:fld id="{1F360904-632D-4428-B762-9ED2B3079DE4}" type="datetime1">
              <a:rPr lang="nl-NL" noProof="0" smtClean="0"/>
              <a:t>21-6-2022</a:t>
            </a:fld>
            <a:endParaRPr lang="nl-NL" noProof="0"/>
          </a:p>
        </p:txBody>
      </p:sp>
      <p:pic>
        <p:nvPicPr>
          <p:cNvPr id="1028" name="Picture 4">
            <a:extLst>
              <a:ext uri="{FF2B5EF4-FFF2-40B4-BE49-F238E27FC236}">
                <a16:creationId xmlns:a16="http://schemas.microsoft.com/office/drawing/2014/main" id="{44B1EE5F-4896-17BB-7A64-AB4131C7C76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36817" y="2037467"/>
            <a:ext cx="9318364" cy="480672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wone brunel | Ecopedia">
            <a:extLst>
              <a:ext uri="{FF2B5EF4-FFF2-40B4-BE49-F238E27FC236}">
                <a16:creationId xmlns:a16="http://schemas.microsoft.com/office/drawing/2014/main" id="{A01E6088-0ADE-F3ED-081C-8451AE5234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5778" y="3229014"/>
            <a:ext cx="5360988" cy="35651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inksterbloem | Mensensamenleving.me">
            <a:extLst>
              <a:ext uri="{FF2B5EF4-FFF2-40B4-BE49-F238E27FC236}">
                <a16:creationId xmlns:a16="http://schemas.microsoft.com/office/drawing/2014/main" id="{43949483-C93B-63E2-7892-E382F5735E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728" y="1407279"/>
            <a:ext cx="3523946" cy="5386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63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000"/>
                                        <p:tgtEl>
                                          <p:spTgt spid="2052"/>
                                        </p:tgtEl>
                                      </p:cBhvr>
                                    </p:animEffect>
                                    <p:anim calcmode="lin" valueType="num">
                                      <p:cBhvr>
                                        <p:cTn id="13" dur="1000" fill="hold"/>
                                        <p:tgtEl>
                                          <p:spTgt spid="2052"/>
                                        </p:tgtEl>
                                        <p:attrNameLst>
                                          <p:attrName>ppt_x</p:attrName>
                                        </p:attrNameLst>
                                      </p:cBhvr>
                                      <p:tavLst>
                                        <p:tav tm="0">
                                          <p:val>
                                            <p:strVal val="#ppt_x"/>
                                          </p:val>
                                        </p:tav>
                                        <p:tav tm="100000">
                                          <p:val>
                                            <p:strVal val="#ppt_x"/>
                                          </p:val>
                                        </p:tav>
                                      </p:tavLst>
                                    </p:anim>
                                    <p:anim calcmode="lin" valueType="num">
                                      <p:cBhvr>
                                        <p:cTn id="14"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D21797-7B86-DED3-8F00-8FC94A255740}"/>
              </a:ext>
            </a:extLst>
          </p:cNvPr>
          <p:cNvSpPr>
            <a:spLocks noGrp="1"/>
          </p:cNvSpPr>
          <p:nvPr>
            <p:ph type="title"/>
          </p:nvPr>
        </p:nvSpPr>
        <p:spPr/>
        <p:txBody>
          <a:bodyPr/>
          <a:lstStyle/>
          <a:p>
            <a:r>
              <a:rPr lang="nl-NL" dirty="0"/>
              <a:t>Verschil graslanden </a:t>
            </a:r>
          </a:p>
        </p:txBody>
      </p:sp>
      <p:sp>
        <p:nvSpPr>
          <p:cNvPr id="3" name="Tijdelijke aanduiding voor inhoud 2">
            <a:extLst>
              <a:ext uri="{FF2B5EF4-FFF2-40B4-BE49-F238E27FC236}">
                <a16:creationId xmlns:a16="http://schemas.microsoft.com/office/drawing/2014/main" id="{93EB6830-1C05-34C3-D57B-DB0E3A434D5F}"/>
              </a:ext>
            </a:extLst>
          </p:cNvPr>
          <p:cNvSpPr>
            <a:spLocks noGrp="1"/>
          </p:cNvSpPr>
          <p:nvPr>
            <p:ph idx="1"/>
          </p:nvPr>
        </p:nvSpPr>
        <p:spPr>
          <a:xfrm>
            <a:off x="484210" y="695130"/>
            <a:ext cx="11449050" cy="4419599"/>
          </a:xfrm>
        </p:spPr>
        <p:txBody>
          <a:bodyPr/>
          <a:lstStyle/>
          <a:p>
            <a:pPr marL="0" indent="0">
              <a:buNone/>
            </a:pPr>
            <a:r>
              <a:rPr lang="nl-NL" sz="1800" dirty="0"/>
              <a:t>Blauwgraslanden </a:t>
            </a:r>
            <a:endParaRPr lang="nl-NL" dirty="0"/>
          </a:p>
        </p:txBody>
      </p:sp>
      <p:sp>
        <p:nvSpPr>
          <p:cNvPr id="4" name="Tijdelijke aanduiding voor datum 3">
            <a:extLst>
              <a:ext uri="{FF2B5EF4-FFF2-40B4-BE49-F238E27FC236}">
                <a16:creationId xmlns:a16="http://schemas.microsoft.com/office/drawing/2014/main" id="{DAE4B32E-6D75-74D5-FD02-5C07F8AD640D}"/>
              </a:ext>
            </a:extLst>
          </p:cNvPr>
          <p:cNvSpPr>
            <a:spLocks noGrp="1"/>
          </p:cNvSpPr>
          <p:nvPr>
            <p:ph type="dt" sz="half" idx="10"/>
          </p:nvPr>
        </p:nvSpPr>
        <p:spPr/>
        <p:txBody>
          <a:bodyPr/>
          <a:lstStyle/>
          <a:p>
            <a:fld id="{1F360904-632D-4428-B762-9ED2B3079DE4}" type="datetime1">
              <a:rPr lang="nl-NL" noProof="0" smtClean="0"/>
              <a:t>21-6-2022</a:t>
            </a:fld>
            <a:endParaRPr lang="nl-NL" noProof="0"/>
          </a:p>
        </p:txBody>
      </p:sp>
      <p:pic>
        <p:nvPicPr>
          <p:cNvPr id="3074" name="Picture 2">
            <a:extLst>
              <a:ext uri="{FF2B5EF4-FFF2-40B4-BE49-F238E27FC236}">
                <a16:creationId xmlns:a16="http://schemas.microsoft.com/office/drawing/2014/main" id="{9A81A30D-B910-988B-731D-AF0AA56119A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74887" y="2102438"/>
            <a:ext cx="8442224" cy="475556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osorchis - Dactylorhiza fuchsii - Waarneming.nl">
            <a:extLst>
              <a:ext uri="{FF2B5EF4-FFF2-40B4-BE49-F238E27FC236}">
                <a16:creationId xmlns:a16="http://schemas.microsoft.com/office/drawing/2014/main" id="{AACD1E3C-6624-A864-72A6-3939521AA5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850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90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1000"/>
                                        <p:tgtEl>
                                          <p:spTgt spid="3076"/>
                                        </p:tgtEl>
                                      </p:cBhvr>
                                    </p:animEffect>
                                    <p:anim calcmode="lin" valueType="num">
                                      <p:cBhvr>
                                        <p:cTn id="8" dur="1000" fill="hold"/>
                                        <p:tgtEl>
                                          <p:spTgt spid="3076"/>
                                        </p:tgtEl>
                                        <p:attrNameLst>
                                          <p:attrName>ppt_x</p:attrName>
                                        </p:attrNameLst>
                                      </p:cBhvr>
                                      <p:tavLst>
                                        <p:tav tm="0">
                                          <p:val>
                                            <p:strVal val="#ppt_x"/>
                                          </p:val>
                                        </p:tav>
                                        <p:tav tm="100000">
                                          <p:val>
                                            <p:strVal val="#ppt_x"/>
                                          </p:val>
                                        </p:tav>
                                      </p:tavLst>
                                    </p:anim>
                                    <p:anim calcmode="lin" valueType="num">
                                      <p:cBhvr>
                                        <p:cTn id="9"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D21797-7B86-DED3-8F00-8FC94A255740}"/>
              </a:ext>
            </a:extLst>
          </p:cNvPr>
          <p:cNvSpPr>
            <a:spLocks noGrp="1"/>
          </p:cNvSpPr>
          <p:nvPr>
            <p:ph type="title"/>
          </p:nvPr>
        </p:nvSpPr>
        <p:spPr/>
        <p:txBody>
          <a:bodyPr/>
          <a:lstStyle/>
          <a:p>
            <a:r>
              <a:rPr lang="nl-NL" dirty="0"/>
              <a:t>Verschil graslanden </a:t>
            </a:r>
          </a:p>
        </p:txBody>
      </p:sp>
      <p:sp>
        <p:nvSpPr>
          <p:cNvPr id="3" name="Tijdelijke aanduiding voor inhoud 2">
            <a:extLst>
              <a:ext uri="{FF2B5EF4-FFF2-40B4-BE49-F238E27FC236}">
                <a16:creationId xmlns:a16="http://schemas.microsoft.com/office/drawing/2014/main" id="{93EB6830-1C05-34C3-D57B-DB0E3A434D5F}"/>
              </a:ext>
            </a:extLst>
          </p:cNvPr>
          <p:cNvSpPr>
            <a:spLocks noGrp="1"/>
          </p:cNvSpPr>
          <p:nvPr>
            <p:ph idx="1"/>
          </p:nvPr>
        </p:nvSpPr>
        <p:spPr>
          <a:xfrm>
            <a:off x="484210" y="689173"/>
            <a:ext cx="11449050" cy="4419599"/>
          </a:xfrm>
        </p:spPr>
        <p:txBody>
          <a:bodyPr/>
          <a:lstStyle/>
          <a:p>
            <a:pPr marL="0" indent="0">
              <a:buNone/>
            </a:pPr>
            <a:r>
              <a:rPr lang="nl-NL" sz="1800" dirty="0"/>
              <a:t>Kustduinen</a:t>
            </a:r>
            <a:endParaRPr lang="nl-NL" dirty="0"/>
          </a:p>
        </p:txBody>
      </p:sp>
      <p:sp>
        <p:nvSpPr>
          <p:cNvPr id="4" name="Tijdelijke aanduiding voor datum 3">
            <a:extLst>
              <a:ext uri="{FF2B5EF4-FFF2-40B4-BE49-F238E27FC236}">
                <a16:creationId xmlns:a16="http://schemas.microsoft.com/office/drawing/2014/main" id="{DAE4B32E-6D75-74D5-FD02-5C07F8AD640D}"/>
              </a:ext>
            </a:extLst>
          </p:cNvPr>
          <p:cNvSpPr>
            <a:spLocks noGrp="1"/>
          </p:cNvSpPr>
          <p:nvPr>
            <p:ph type="dt" sz="half" idx="10"/>
          </p:nvPr>
        </p:nvSpPr>
        <p:spPr/>
        <p:txBody>
          <a:bodyPr/>
          <a:lstStyle/>
          <a:p>
            <a:fld id="{1F360904-632D-4428-B762-9ED2B3079DE4}" type="datetime1">
              <a:rPr lang="nl-NL" noProof="0" smtClean="0"/>
              <a:t>21-6-2022</a:t>
            </a:fld>
            <a:endParaRPr lang="nl-NL" noProof="0"/>
          </a:p>
        </p:txBody>
      </p:sp>
      <p:pic>
        <p:nvPicPr>
          <p:cNvPr id="2050" name="Picture 2">
            <a:extLst>
              <a:ext uri="{FF2B5EF4-FFF2-40B4-BE49-F238E27FC236}">
                <a16:creationId xmlns:a16="http://schemas.microsoft.com/office/drawing/2014/main" id="{868D74B9-A1D8-D25F-90CA-EBF84AFBD151}"/>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280263" y="2210815"/>
            <a:ext cx="9631472" cy="464718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NDFF Verspreidingsatlas | Helianthemum nummularium - Geel zonneroosje">
            <a:extLst>
              <a:ext uri="{FF2B5EF4-FFF2-40B4-BE49-F238E27FC236}">
                <a16:creationId xmlns:a16="http://schemas.microsoft.com/office/drawing/2014/main" id="{94DD842F-E878-DBA4-0B18-8E5C38C383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1186" y="1014176"/>
            <a:ext cx="8429625" cy="5616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06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E546DC-913D-A03E-E569-14F4EC8F2862}"/>
              </a:ext>
            </a:extLst>
          </p:cNvPr>
          <p:cNvSpPr>
            <a:spLocks noGrp="1"/>
          </p:cNvSpPr>
          <p:nvPr>
            <p:ph type="title"/>
          </p:nvPr>
        </p:nvSpPr>
        <p:spPr/>
        <p:txBody>
          <a:bodyPr/>
          <a:lstStyle/>
          <a:p>
            <a:r>
              <a:rPr lang="nl-NL" dirty="0"/>
              <a:t>Bedreigingen graslanden</a:t>
            </a:r>
          </a:p>
        </p:txBody>
      </p:sp>
      <p:sp>
        <p:nvSpPr>
          <p:cNvPr id="3" name="Tijdelijke aanduiding voor inhoud 2">
            <a:extLst>
              <a:ext uri="{FF2B5EF4-FFF2-40B4-BE49-F238E27FC236}">
                <a16:creationId xmlns:a16="http://schemas.microsoft.com/office/drawing/2014/main" id="{161093B0-27D6-B70A-DD4F-E86253C22250}"/>
              </a:ext>
            </a:extLst>
          </p:cNvPr>
          <p:cNvSpPr>
            <a:spLocks noGrp="1"/>
          </p:cNvSpPr>
          <p:nvPr>
            <p:ph idx="1"/>
          </p:nvPr>
        </p:nvSpPr>
        <p:spPr>
          <a:xfrm>
            <a:off x="371474" y="906363"/>
            <a:ext cx="11449050" cy="4419599"/>
          </a:xfrm>
        </p:spPr>
        <p:txBody>
          <a:bodyPr/>
          <a:lstStyle/>
          <a:p>
            <a:pPr marL="0" indent="0">
              <a:buNone/>
            </a:pPr>
            <a:r>
              <a:rPr lang="nl-NL" sz="2000" dirty="0"/>
              <a:t>De grote ver thema’s! </a:t>
            </a:r>
            <a:br>
              <a:rPr lang="nl-NL" sz="2000" dirty="0"/>
            </a:br>
            <a:br>
              <a:rPr lang="nl-NL" sz="2000" dirty="0"/>
            </a:br>
            <a:r>
              <a:rPr lang="nl-NL" sz="2000" dirty="0"/>
              <a:t>Welke hadden we ook al weer?</a:t>
            </a:r>
            <a:br>
              <a:rPr lang="nl-NL" sz="2000" dirty="0"/>
            </a:br>
            <a:br>
              <a:rPr lang="nl-NL" sz="2000" dirty="0"/>
            </a:br>
            <a:br>
              <a:rPr lang="nl-NL" sz="2000" dirty="0"/>
            </a:br>
            <a:r>
              <a:rPr lang="nl-NL" sz="2000" dirty="0"/>
              <a:t> </a:t>
            </a:r>
          </a:p>
          <a:p>
            <a:pPr marL="0" indent="0">
              <a:buNone/>
            </a:pPr>
            <a:endParaRPr lang="nl-NL" sz="2000" dirty="0"/>
          </a:p>
          <a:p>
            <a:pPr marL="0" indent="0">
              <a:buNone/>
            </a:pPr>
            <a:br>
              <a:rPr lang="nl-NL" sz="2000" dirty="0"/>
            </a:br>
            <a:br>
              <a:rPr lang="nl-NL" sz="2000" dirty="0"/>
            </a:br>
            <a:endParaRPr lang="nl-NL" sz="2000" dirty="0"/>
          </a:p>
        </p:txBody>
      </p:sp>
      <p:sp>
        <p:nvSpPr>
          <p:cNvPr id="4" name="Tijdelijke aanduiding voor datum 3">
            <a:extLst>
              <a:ext uri="{FF2B5EF4-FFF2-40B4-BE49-F238E27FC236}">
                <a16:creationId xmlns:a16="http://schemas.microsoft.com/office/drawing/2014/main" id="{367FE99C-B35B-09BF-3ADC-569F873A6E0E}"/>
              </a:ext>
            </a:extLst>
          </p:cNvPr>
          <p:cNvSpPr>
            <a:spLocks noGrp="1"/>
          </p:cNvSpPr>
          <p:nvPr>
            <p:ph type="dt" sz="half" idx="10"/>
          </p:nvPr>
        </p:nvSpPr>
        <p:spPr/>
        <p:txBody>
          <a:bodyPr/>
          <a:lstStyle/>
          <a:p>
            <a:fld id="{1F360904-632D-4428-B762-9ED2B3079DE4}" type="datetime1">
              <a:rPr lang="nl-NL" noProof="0" smtClean="0"/>
              <a:t>21-6-2022</a:t>
            </a:fld>
            <a:endParaRPr lang="nl-NL" noProof="0"/>
          </a:p>
        </p:txBody>
      </p:sp>
      <p:sp>
        <p:nvSpPr>
          <p:cNvPr id="5" name="Tijdelijke aanduiding voor inhoud 2">
            <a:extLst>
              <a:ext uri="{FF2B5EF4-FFF2-40B4-BE49-F238E27FC236}">
                <a16:creationId xmlns:a16="http://schemas.microsoft.com/office/drawing/2014/main" id="{B3DB711D-257F-AFF1-3381-0B8AEE6BA3D5}"/>
              </a:ext>
            </a:extLst>
          </p:cNvPr>
          <p:cNvSpPr txBox="1">
            <a:spLocks/>
          </p:cNvSpPr>
          <p:nvPr/>
        </p:nvSpPr>
        <p:spPr>
          <a:xfrm>
            <a:off x="371474" y="1880775"/>
            <a:ext cx="10479406" cy="3021677"/>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r>
              <a:rPr lang="nl-NL" sz="2000" dirty="0"/>
              <a:t>Verzoeting (zilte graslanden)</a:t>
            </a:r>
          </a:p>
          <a:p>
            <a:r>
              <a:rPr lang="nl-NL" sz="2000" dirty="0" err="1"/>
              <a:t>Veraarding</a:t>
            </a:r>
            <a:r>
              <a:rPr lang="nl-NL" sz="2000" dirty="0"/>
              <a:t>/inklinking in veengebied</a:t>
            </a:r>
          </a:p>
          <a:p>
            <a:r>
              <a:rPr lang="nl-NL" sz="2000" dirty="0"/>
              <a:t>(over)begrazing </a:t>
            </a:r>
          </a:p>
          <a:p>
            <a:r>
              <a:rPr lang="nl-NL" sz="2000" dirty="0"/>
              <a:t>Vervilting</a:t>
            </a:r>
          </a:p>
          <a:p>
            <a:pPr marL="0" indent="0">
              <a:buFont typeface="Arial" panose="020B0604020202020204" pitchFamily="34" charset="0"/>
              <a:buNone/>
            </a:pPr>
            <a:br>
              <a:rPr lang="nl-NL" sz="2000" dirty="0"/>
            </a:br>
            <a:r>
              <a:rPr lang="nl-NL" sz="2000" dirty="0"/>
              <a:t>  </a:t>
            </a:r>
          </a:p>
          <a:p>
            <a:pPr marL="0" indent="0">
              <a:buFont typeface="Arial" panose="020B0604020202020204" pitchFamily="34" charset="0"/>
              <a:buNone/>
            </a:pPr>
            <a:endParaRPr lang="nl-NL" sz="2000" dirty="0"/>
          </a:p>
        </p:txBody>
      </p:sp>
      <p:pic>
        <p:nvPicPr>
          <p:cNvPr id="5122" name="Picture 2" descr="Het onheil van inklinkend veen onder onze voeten - OverDWARS">
            <a:extLst>
              <a:ext uri="{FF2B5EF4-FFF2-40B4-BE49-F238E27FC236}">
                <a16:creationId xmlns:a16="http://schemas.microsoft.com/office/drawing/2014/main" id="{651F0EEE-92FB-1F0D-D662-A39757F23B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9353" y="3645104"/>
            <a:ext cx="6052623" cy="302167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Overbegrazing afbeeldingen, beelden en stockfoto's - iStock">
            <a:extLst>
              <a:ext uri="{FF2B5EF4-FFF2-40B4-BE49-F238E27FC236}">
                <a16:creationId xmlns:a16="http://schemas.microsoft.com/office/drawing/2014/main" id="{28DABE54-DFB9-7CC0-F28F-B1CF2D74CF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834" t="1663" r="16912"/>
          <a:stretch/>
        </p:blipFill>
        <p:spPr bwMode="auto">
          <a:xfrm>
            <a:off x="1157286" y="3649959"/>
            <a:ext cx="4539176" cy="2975799"/>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40459399-39C2-85D5-C4F0-93D6236DDF31}"/>
              </a:ext>
            </a:extLst>
          </p:cNvPr>
          <p:cNvPicPr>
            <a:picLocks noChangeAspect="1"/>
          </p:cNvPicPr>
          <p:nvPr/>
        </p:nvPicPr>
        <p:blipFill rotWithShape="1">
          <a:blip r:embed="rId5"/>
          <a:srcRect l="918" t="18045" r="4784" b="21794"/>
          <a:stretch/>
        </p:blipFill>
        <p:spPr>
          <a:xfrm>
            <a:off x="5939353" y="1505609"/>
            <a:ext cx="6052623" cy="5148726"/>
          </a:xfrm>
          <a:prstGeom prst="rect">
            <a:avLst/>
          </a:prstGeom>
        </p:spPr>
      </p:pic>
    </p:spTree>
    <p:extLst>
      <p:ext uri="{BB962C8B-B14F-4D97-AF65-F5344CB8AC3E}">
        <p14:creationId xmlns:p14="http://schemas.microsoft.com/office/powerpoint/2010/main" val="184299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122"/>
                                        </p:tgtEl>
                                        <p:attrNameLst>
                                          <p:attrName>style.visibility</p:attrName>
                                        </p:attrNameLst>
                                      </p:cBhvr>
                                      <p:to>
                                        <p:strVal val="visible"/>
                                      </p:to>
                                    </p:set>
                                    <p:animEffect transition="in" filter="fade">
                                      <p:cBhvr>
                                        <p:cTn id="21" dur="1000"/>
                                        <p:tgtEl>
                                          <p:spTgt spid="5122"/>
                                        </p:tgtEl>
                                      </p:cBhvr>
                                    </p:animEffect>
                                    <p:anim calcmode="lin" valueType="num">
                                      <p:cBhvr>
                                        <p:cTn id="22" dur="1000" fill="hold"/>
                                        <p:tgtEl>
                                          <p:spTgt spid="5122"/>
                                        </p:tgtEl>
                                        <p:attrNameLst>
                                          <p:attrName>ppt_x</p:attrName>
                                        </p:attrNameLst>
                                      </p:cBhvr>
                                      <p:tavLst>
                                        <p:tav tm="0">
                                          <p:val>
                                            <p:strVal val="#ppt_x"/>
                                          </p:val>
                                        </p:tav>
                                        <p:tav tm="100000">
                                          <p:val>
                                            <p:strVal val="#ppt_x"/>
                                          </p:val>
                                        </p:tav>
                                      </p:tavLst>
                                    </p:anim>
                                    <p:anim calcmode="lin" valueType="num">
                                      <p:cBhvr>
                                        <p:cTn id="23" dur="1000" fill="hold"/>
                                        <p:tgtEl>
                                          <p:spTgt spid="51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124"/>
                                        </p:tgtEl>
                                        <p:attrNameLst>
                                          <p:attrName>style.visibility</p:attrName>
                                        </p:attrNameLst>
                                      </p:cBhvr>
                                      <p:to>
                                        <p:strVal val="visible"/>
                                      </p:to>
                                    </p:set>
                                    <p:animEffect transition="in" filter="fade">
                                      <p:cBhvr>
                                        <p:cTn id="26" dur="1000"/>
                                        <p:tgtEl>
                                          <p:spTgt spid="5124"/>
                                        </p:tgtEl>
                                      </p:cBhvr>
                                    </p:animEffect>
                                    <p:anim calcmode="lin" valueType="num">
                                      <p:cBhvr>
                                        <p:cTn id="27" dur="1000" fill="hold"/>
                                        <p:tgtEl>
                                          <p:spTgt spid="5124"/>
                                        </p:tgtEl>
                                        <p:attrNameLst>
                                          <p:attrName>ppt_x</p:attrName>
                                        </p:attrNameLst>
                                      </p:cBhvr>
                                      <p:tavLst>
                                        <p:tav tm="0">
                                          <p:val>
                                            <p:strVal val="#ppt_x"/>
                                          </p:val>
                                        </p:tav>
                                        <p:tav tm="100000">
                                          <p:val>
                                            <p:strVal val="#ppt_x"/>
                                          </p:val>
                                        </p:tav>
                                      </p:tavLst>
                                    </p:anim>
                                    <p:anim calcmode="lin" valueType="num">
                                      <p:cBhvr>
                                        <p:cTn id="28"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fade">
                                      <p:cBhvr>
                                        <p:cTn id="33" dur="1000"/>
                                        <p:tgtEl>
                                          <p:spTgt spid="5">
                                            <p:txEl>
                                              <p:pRg st="1" end="1"/>
                                            </p:txEl>
                                          </p:spTgt>
                                        </p:tgtEl>
                                      </p:cBhvr>
                                    </p:animEffect>
                                    <p:anim calcmode="lin" valueType="num">
                                      <p:cBhvr>
                                        <p:cTn id="34"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5">
                                            <p:txEl>
                                              <p:pRg st="2" end="2"/>
                                            </p:txEl>
                                          </p:spTgt>
                                        </p:tgtEl>
                                        <p:attrNameLst>
                                          <p:attrName>style.visibility</p:attrName>
                                        </p:attrNameLst>
                                      </p:cBhvr>
                                      <p:to>
                                        <p:strVal val="visible"/>
                                      </p:to>
                                    </p:set>
                                    <p:animEffect transition="in" filter="fade">
                                      <p:cBhvr>
                                        <p:cTn id="38" dur="1000"/>
                                        <p:tgtEl>
                                          <p:spTgt spid="5">
                                            <p:txEl>
                                              <p:pRg st="2" end="2"/>
                                            </p:txEl>
                                          </p:spTgt>
                                        </p:tgtEl>
                                      </p:cBhvr>
                                    </p:animEffect>
                                    <p:anim calcmode="lin" valueType="num">
                                      <p:cBhvr>
                                        <p:cTn id="3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5">
                                            <p:txEl>
                                              <p:pRg st="3" end="3"/>
                                            </p:txEl>
                                          </p:spTgt>
                                        </p:tgtEl>
                                        <p:attrNameLst>
                                          <p:attrName>style.visibility</p:attrName>
                                        </p:attrNameLst>
                                      </p:cBhvr>
                                      <p:to>
                                        <p:strVal val="visible"/>
                                      </p:to>
                                    </p:set>
                                    <p:animEffect transition="in" filter="fade">
                                      <p:cBhvr>
                                        <p:cTn id="45" dur="1000"/>
                                        <p:tgtEl>
                                          <p:spTgt spid="5">
                                            <p:txEl>
                                              <p:pRg st="3" end="3"/>
                                            </p:txEl>
                                          </p:spTgt>
                                        </p:tgtEl>
                                      </p:cBhvr>
                                    </p:animEffect>
                                    <p:anim calcmode="lin" valueType="num">
                                      <p:cBhvr>
                                        <p:cTn id="46"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7"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1000"/>
                                        <p:tgtEl>
                                          <p:spTgt spid="7"/>
                                        </p:tgtEl>
                                      </p:cBhvr>
                                    </p:animEffect>
                                    <p:anim calcmode="lin" valueType="num">
                                      <p:cBhvr>
                                        <p:cTn id="53" dur="1000" fill="hold"/>
                                        <p:tgtEl>
                                          <p:spTgt spid="7"/>
                                        </p:tgtEl>
                                        <p:attrNameLst>
                                          <p:attrName>ppt_x</p:attrName>
                                        </p:attrNameLst>
                                      </p:cBhvr>
                                      <p:tavLst>
                                        <p:tav tm="0">
                                          <p:val>
                                            <p:strVal val="#ppt_x"/>
                                          </p:val>
                                        </p:tav>
                                        <p:tav tm="100000">
                                          <p:val>
                                            <p:strVal val="#ppt_x"/>
                                          </p:val>
                                        </p:tav>
                                      </p:tavLst>
                                    </p:anim>
                                    <p:anim calcmode="lin" valueType="num">
                                      <p:cBhvr>
                                        <p:cTn id="5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EA3257A6-D9AE-D746-5F40-421E2676971A}"/>
              </a:ext>
            </a:extLst>
          </p:cNvPr>
          <p:cNvSpPr>
            <a:spLocks noGrp="1"/>
          </p:cNvSpPr>
          <p:nvPr>
            <p:ph type="dt" sz="half" idx="10"/>
          </p:nvPr>
        </p:nvSpPr>
        <p:spPr/>
        <p:txBody>
          <a:bodyPr/>
          <a:lstStyle/>
          <a:p>
            <a:fld id="{1F360904-632D-4428-B762-9ED2B3079DE4}" type="datetime1">
              <a:rPr lang="nl-NL" noProof="0" smtClean="0"/>
              <a:t>21-6-2022</a:t>
            </a:fld>
            <a:endParaRPr lang="nl-NL" noProof="0"/>
          </a:p>
        </p:txBody>
      </p:sp>
      <p:sp>
        <p:nvSpPr>
          <p:cNvPr id="7" name="AutoShape 4">
            <a:extLst>
              <a:ext uri="{FF2B5EF4-FFF2-40B4-BE49-F238E27FC236}">
                <a16:creationId xmlns:a16="http://schemas.microsoft.com/office/drawing/2014/main" id="{FD500118-4BA6-C6D1-AE5B-2BF429849A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 name="Titel 1">
            <a:extLst>
              <a:ext uri="{FF2B5EF4-FFF2-40B4-BE49-F238E27FC236}">
                <a16:creationId xmlns:a16="http://schemas.microsoft.com/office/drawing/2014/main" id="{79E5FF30-13B2-739E-0C15-7644270A0566}"/>
              </a:ext>
            </a:extLst>
          </p:cNvPr>
          <p:cNvSpPr txBox="1">
            <a:spLocks/>
          </p:cNvSpPr>
          <p:nvPr/>
        </p:nvSpPr>
        <p:spPr>
          <a:xfrm>
            <a:off x="371476" y="296863"/>
            <a:ext cx="10577878" cy="1160403"/>
          </a:xfrm>
          <a:prstGeom prst="rect">
            <a:avLst/>
          </a:prstGeom>
        </p:spPr>
        <p:txBody>
          <a:bodyPr vert="horz" lIns="0" tIns="36000" rIns="0" bIns="0" rtlCol="0" anchor="t" anchorCtr="0">
            <a:noAutofit/>
          </a:bodyPr>
          <a:lst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a:lstStyle>
          <a:p>
            <a:r>
              <a:rPr lang="nl-NL" dirty="0"/>
              <a:t>Organisme? </a:t>
            </a:r>
          </a:p>
        </p:txBody>
      </p:sp>
      <p:pic>
        <p:nvPicPr>
          <p:cNvPr id="4100" name="Picture 4" descr="Pinksterbloem - Wikipedia">
            <a:extLst>
              <a:ext uri="{FF2B5EF4-FFF2-40B4-BE49-F238E27FC236}">
                <a16:creationId xmlns:a16="http://schemas.microsoft.com/office/drawing/2014/main" id="{EB87D3CE-BF9A-1B6A-71D5-03BA76CE5A5C}"/>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23412"/>
          <a:stretch/>
        </p:blipFill>
        <p:spPr bwMode="auto">
          <a:xfrm>
            <a:off x="210932" y="1785542"/>
            <a:ext cx="5486322" cy="477559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inksterbloem | Ecopedia">
            <a:extLst>
              <a:ext uri="{FF2B5EF4-FFF2-40B4-BE49-F238E27FC236}">
                <a16:creationId xmlns:a16="http://schemas.microsoft.com/office/drawing/2014/main" id="{56E9B96A-0637-56F2-B81E-BAE7F02D54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804" r="5473"/>
          <a:stretch/>
        </p:blipFill>
        <p:spPr bwMode="auto">
          <a:xfrm>
            <a:off x="6095999" y="1785541"/>
            <a:ext cx="5798076" cy="4775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057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EA3257A6-D9AE-D746-5F40-421E2676971A}"/>
              </a:ext>
            </a:extLst>
          </p:cNvPr>
          <p:cNvSpPr>
            <a:spLocks noGrp="1"/>
          </p:cNvSpPr>
          <p:nvPr>
            <p:ph type="dt" sz="half" idx="10"/>
          </p:nvPr>
        </p:nvSpPr>
        <p:spPr/>
        <p:txBody>
          <a:bodyPr/>
          <a:lstStyle/>
          <a:p>
            <a:fld id="{1F360904-632D-4428-B762-9ED2B3079DE4}" type="datetime1">
              <a:rPr lang="nl-NL" noProof="0" smtClean="0"/>
              <a:t>21-6-2022</a:t>
            </a:fld>
            <a:endParaRPr lang="nl-NL" noProof="0"/>
          </a:p>
        </p:txBody>
      </p:sp>
      <p:sp>
        <p:nvSpPr>
          <p:cNvPr id="7" name="AutoShape 4">
            <a:extLst>
              <a:ext uri="{FF2B5EF4-FFF2-40B4-BE49-F238E27FC236}">
                <a16:creationId xmlns:a16="http://schemas.microsoft.com/office/drawing/2014/main" id="{FD500118-4BA6-C6D1-AE5B-2BF429849A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 name="Titel 1">
            <a:extLst>
              <a:ext uri="{FF2B5EF4-FFF2-40B4-BE49-F238E27FC236}">
                <a16:creationId xmlns:a16="http://schemas.microsoft.com/office/drawing/2014/main" id="{79E5FF30-13B2-739E-0C15-7644270A0566}"/>
              </a:ext>
            </a:extLst>
          </p:cNvPr>
          <p:cNvSpPr txBox="1">
            <a:spLocks/>
          </p:cNvSpPr>
          <p:nvPr/>
        </p:nvSpPr>
        <p:spPr>
          <a:xfrm>
            <a:off x="371476" y="296863"/>
            <a:ext cx="10577878" cy="1160403"/>
          </a:xfrm>
          <a:prstGeom prst="rect">
            <a:avLst/>
          </a:prstGeom>
        </p:spPr>
        <p:txBody>
          <a:bodyPr vert="horz" lIns="0" tIns="36000" rIns="0" bIns="0" rtlCol="0" anchor="t" anchorCtr="0">
            <a:noAutofit/>
          </a:bodyPr>
          <a:lst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a:lstStyle>
          <a:p>
            <a:r>
              <a:rPr lang="nl-NL" dirty="0"/>
              <a:t>Organisme? </a:t>
            </a:r>
          </a:p>
        </p:txBody>
      </p:sp>
      <p:pic>
        <p:nvPicPr>
          <p:cNvPr id="5122" name="Picture 2" descr="Margriet | Hovenier.nl">
            <a:extLst>
              <a:ext uri="{FF2B5EF4-FFF2-40B4-BE49-F238E27FC236}">
                <a16:creationId xmlns:a16="http://schemas.microsoft.com/office/drawing/2014/main" id="{B42D7F5A-EBEA-8EDB-413A-E97A084B704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71476" y="1041747"/>
            <a:ext cx="7194245" cy="5395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450952"/>
      </p:ext>
    </p:extLst>
  </p:cSld>
  <p:clrMapOvr>
    <a:masterClrMapping/>
  </p:clrMapOvr>
</p:sld>
</file>

<file path=ppt/theme/theme1.xml><?xml version="1.0" encoding="utf-8"?>
<a:theme xmlns:a="http://schemas.openxmlformats.org/drawingml/2006/main" name="Yuverta">
  <a:themeElements>
    <a:clrScheme name="Yuverta">
      <a:dk1>
        <a:srgbClr val="000644"/>
      </a:dk1>
      <a:lt1>
        <a:sysClr val="window" lastClr="FFFFFF"/>
      </a:lt1>
      <a:dk2>
        <a:srgbClr val="000644"/>
      </a:dk2>
      <a:lt2>
        <a:srgbClr val="FFFFFF"/>
      </a:lt2>
      <a:accent1>
        <a:srgbClr val="A7FF00"/>
      </a:accent1>
      <a:accent2>
        <a:srgbClr val="000644"/>
      </a:accent2>
      <a:accent3>
        <a:srgbClr val="B1B8B8"/>
      </a:accent3>
      <a:accent4>
        <a:srgbClr val="B8A1FF"/>
      </a:accent4>
      <a:accent5>
        <a:srgbClr val="FF2F00"/>
      </a:accent5>
      <a:accent6>
        <a:srgbClr val="7CCBFF"/>
      </a:accent6>
      <a:hlink>
        <a:srgbClr val="B1B8B8"/>
      </a:hlink>
      <a:folHlink>
        <a:srgbClr val="B1B8B8"/>
      </a:folHlink>
    </a:clrScheme>
    <a:fontScheme name="Yuverta">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uverta.potx" id="{0635E91E-FBA7-4A8B-B522-53C4FF720AC5}" vid="{81EEE544-BE30-41B1-B76B-26E0C066DFE4}"/>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01119B704A48046A64124561FF3B3FF" ma:contentTypeVersion="14" ma:contentTypeDescription="Een nieuw document maken." ma:contentTypeScope="" ma:versionID="04c76ddd9d874370edf8feb3bde712c1">
  <xsd:schema xmlns:xsd="http://www.w3.org/2001/XMLSchema" xmlns:xs="http://www.w3.org/2001/XMLSchema" xmlns:p="http://schemas.microsoft.com/office/2006/metadata/properties" xmlns:ns2="53db1c64-d159-475e-a504-7a3da4935d8c" xmlns:ns3="4aa6b8cd-8aaf-473e-973b-57fcbd5fd695" targetNamespace="http://schemas.microsoft.com/office/2006/metadata/properties" ma:root="true" ma:fieldsID="41225b45a3a295c816ff735cda59d1fc" ns2:_="" ns3:_="">
    <xsd:import namespace="53db1c64-d159-475e-a504-7a3da4935d8c"/>
    <xsd:import namespace="4aa6b8cd-8aaf-473e-973b-57fcbd5fd69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db1c64-d159-475e-a504-7a3da4935d8c" elementFormDefault="qualified">
    <xsd:import namespace="http://schemas.microsoft.com/office/2006/documentManagement/types"/>
    <xsd:import namespace="http://schemas.microsoft.com/office/infopath/2007/PartnerControls"/>
    <xsd:element name="SharedWithUsers" ma:index="8" nillable="true" ma:displayName="Gedeeld met"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aa6b8cd-8aaf-473e-973b-57fcbd5fd69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61B2D58-936F-4BD2-8FE1-199ADA5CFC5E}">
  <ds:schemaRefs>
    <ds:schemaRef ds:uri="http://schemas.microsoft.com/sharepoint/v3/contenttype/forms"/>
  </ds:schemaRefs>
</ds:datastoreItem>
</file>

<file path=customXml/itemProps2.xml><?xml version="1.0" encoding="utf-8"?>
<ds:datastoreItem xmlns:ds="http://schemas.openxmlformats.org/officeDocument/2006/customXml" ds:itemID="{913B809E-9840-4F61-A777-0ECC9F692F13}">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53db1c64-d159-475e-a504-7a3da4935d8c"/>
    <ds:schemaRef ds:uri="http://purl.org/dc/dcmitype/"/>
    <ds:schemaRef ds:uri="http://schemas.microsoft.com/office/infopath/2007/PartnerControls"/>
    <ds:schemaRef ds:uri="4aa6b8cd-8aaf-473e-973b-57fcbd5fd695"/>
    <ds:schemaRef ds:uri="http://www.w3.org/XML/1998/namespace"/>
  </ds:schemaRefs>
</ds:datastoreItem>
</file>

<file path=customXml/itemProps3.xml><?xml version="1.0" encoding="utf-8"?>
<ds:datastoreItem xmlns:ds="http://schemas.openxmlformats.org/officeDocument/2006/customXml" ds:itemID="{167CD2FC-0728-49A8-A001-662D9B6AC3CC}">
  <ds:schemaRefs>
    <ds:schemaRef ds:uri="4aa6b8cd-8aaf-473e-973b-57fcbd5fd695"/>
    <ds:schemaRef ds:uri="53db1c64-d159-475e-a504-7a3da4935d8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Yuverta</Template>
  <TotalTime>2648</TotalTime>
  <Words>1551</Words>
  <Application>Microsoft Office PowerPoint</Application>
  <PresentationFormat>Breedbeeld</PresentationFormat>
  <Paragraphs>91</Paragraphs>
  <Slides>15</Slides>
  <Notes>14</Notes>
  <HiddenSlides>0</HiddenSlides>
  <MMClips>0</MMClips>
  <ScaleCrop>false</ScaleCrop>
  <HeadingPairs>
    <vt:vector size="6" baseType="variant">
      <vt:variant>
        <vt:lpstr>Gebruikte lettertypen</vt:lpstr>
      </vt:variant>
      <vt:variant>
        <vt:i4>10</vt:i4>
      </vt:variant>
      <vt:variant>
        <vt:lpstr>Thema</vt:lpstr>
      </vt:variant>
      <vt:variant>
        <vt:i4>1</vt:i4>
      </vt:variant>
      <vt:variant>
        <vt:lpstr>Diatitels</vt:lpstr>
      </vt:variant>
      <vt:variant>
        <vt:i4>15</vt:i4>
      </vt:variant>
    </vt:vector>
  </HeadingPairs>
  <TitlesOfParts>
    <vt:vector size="26" baseType="lpstr">
      <vt:lpstr>Arial</vt:lpstr>
      <vt:lpstr>Arial</vt:lpstr>
      <vt:lpstr>Arial Black</vt:lpstr>
      <vt:lpstr>Calibri</vt:lpstr>
      <vt:lpstr>Interstate</vt:lpstr>
      <vt:lpstr>Open Sans</vt:lpstr>
      <vt:lpstr>PT Sans</vt:lpstr>
      <vt:lpstr>Ubuntu Condensed</vt:lpstr>
      <vt:lpstr>Verdana</vt:lpstr>
      <vt:lpstr>Work Sans</vt:lpstr>
      <vt:lpstr>Yuverta</vt:lpstr>
      <vt:lpstr>Natuurdoeltypen</vt:lpstr>
      <vt:lpstr>Planning voor vandaag</vt:lpstr>
      <vt:lpstr>Graslanden beheren</vt:lpstr>
      <vt:lpstr>Graslanden op kleibodems</vt:lpstr>
      <vt:lpstr>Verschil graslanden </vt:lpstr>
      <vt:lpstr>Verschil graslanden </vt:lpstr>
      <vt:lpstr>Bedreigingen graslanden</vt:lpstr>
      <vt:lpstr>PowerPoint-presentatie</vt:lpstr>
      <vt:lpstr>PowerPoint-presentatie</vt:lpstr>
      <vt:lpstr>PowerPoint-presentatie</vt:lpstr>
      <vt:lpstr>PowerPoint-presentatie</vt:lpstr>
      <vt:lpstr>PowerPoint-presentatie</vt:lpstr>
      <vt:lpstr>PowerPoint-presentatie</vt:lpstr>
      <vt:lpstr>Bioindicatoren </vt:lpstr>
      <vt:lpstr>Bioindicatoren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Rob Luijten</dc:creator>
  <dc:description>Template by HQ Solutions</dc:description>
  <cp:lastModifiedBy>Lonneke de Rooij</cp:lastModifiedBy>
  <cp:revision>6</cp:revision>
  <dcterms:created xsi:type="dcterms:W3CDTF">2021-03-01T11:59:21Z</dcterms:created>
  <dcterms:modified xsi:type="dcterms:W3CDTF">2022-06-21T17:31:31Z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0x010100401119B704A48046A64124561FF3B3FF</vt:lpwstr>
  </property>
</Properties>
</file>